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Raleway"/>
      <p:regular r:id="rId22"/>
      <p:bold r:id="rId23"/>
      <p:italic r:id="rId24"/>
      <p:boldItalic r:id="rId25"/>
    </p:embeddedFont>
    <p:embeddedFont>
      <p:font typeface="Nunito"/>
      <p:regular r:id="rId26"/>
      <p:bold r:id="rId27"/>
      <p:italic r:id="rId28"/>
      <p:boldItalic r:id="rId29"/>
    </p:embeddedFont>
    <p:embeddedFont>
      <p:font typeface="Montserrat"/>
      <p:regular r:id="rId30"/>
      <p:bold r:id="rId31"/>
      <p:italic r:id="rId32"/>
      <p:boldItalic r:id="rId33"/>
    </p:embeddedFont>
    <p:embeddedFont>
      <p:font typeface="Mali SemiBold"/>
      <p:regular r:id="rId34"/>
      <p:bold r:id="rId35"/>
      <p:italic r:id="rId36"/>
      <p:boldItalic r:id="rId37"/>
    </p:embeddedFont>
    <p:embeddedFont>
      <p:font typeface="Nunito Light"/>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NunitoLight-italic.fntdata"/><Relationship Id="rId20" Type="http://schemas.openxmlformats.org/officeDocument/2006/relationships/slide" Target="slides/slide16.xml"/><Relationship Id="rId41" Type="http://schemas.openxmlformats.org/officeDocument/2006/relationships/font" Target="fonts/NunitoLight-boldItalic.fntdata"/><Relationship Id="rId22" Type="http://schemas.openxmlformats.org/officeDocument/2006/relationships/font" Target="fonts/Raleway-regular.fntdata"/><Relationship Id="rId21" Type="http://schemas.openxmlformats.org/officeDocument/2006/relationships/slide" Target="slides/slide17.xml"/><Relationship Id="rId24" Type="http://schemas.openxmlformats.org/officeDocument/2006/relationships/font" Target="fonts/Raleway-italic.fntdata"/><Relationship Id="rId23" Type="http://schemas.openxmlformats.org/officeDocument/2006/relationships/font" Target="fonts/Raleway-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Nunito-regular.fntdata"/><Relationship Id="rId25" Type="http://schemas.openxmlformats.org/officeDocument/2006/relationships/font" Target="fonts/Raleway-boldItalic.fntdata"/><Relationship Id="rId28" Type="http://schemas.openxmlformats.org/officeDocument/2006/relationships/font" Target="fonts/Nunito-italic.fntdata"/><Relationship Id="rId27" Type="http://schemas.openxmlformats.org/officeDocument/2006/relationships/font" Target="fonts/Nuni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Nunito-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7.xml"/><Relationship Id="rId33" Type="http://schemas.openxmlformats.org/officeDocument/2006/relationships/font" Target="fonts/Montserrat-boldItalic.fntdata"/><Relationship Id="rId10" Type="http://schemas.openxmlformats.org/officeDocument/2006/relationships/slide" Target="slides/slide6.xml"/><Relationship Id="rId32" Type="http://schemas.openxmlformats.org/officeDocument/2006/relationships/font" Target="fonts/Montserrat-italic.fntdata"/><Relationship Id="rId13" Type="http://schemas.openxmlformats.org/officeDocument/2006/relationships/slide" Target="slides/slide9.xml"/><Relationship Id="rId35" Type="http://schemas.openxmlformats.org/officeDocument/2006/relationships/font" Target="fonts/MaliSemiBold-bold.fntdata"/><Relationship Id="rId12" Type="http://schemas.openxmlformats.org/officeDocument/2006/relationships/slide" Target="slides/slide8.xml"/><Relationship Id="rId34" Type="http://schemas.openxmlformats.org/officeDocument/2006/relationships/font" Target="fonts/MaliSemiBold-regular.fntdata"/><Relationship Id="rId15" Type="http://schemas.openxmlformats.org/officeDocument/2006/relationships/slide" Target="slides/slide11.xml"/><Relationship Id="rId37" Type="http://schemas.openxmlformats.org/officeDocument/2006/relationships/font" Target="fonts/MaliSemiBold-boldItalic.fntdata"/><Relationship Id="rId14" Type="http://schemas.openxmlformats.org/officeDocument/2006/relationships/slide" Target="slides/slide10.xml"/><Relationship Id="rId36" Type="http://schemas.openxmlformats.org/officeDocument/2006/relationships/font" Target="fonts/MaliSemiBold-italic.fntdata"/><Relationship Id="rId17" Type="http://schemas.openxmlformats.org/officeDocument/2006/relationships/slide" Target="slides/slide13.xml"/><Relationship Id="rId39" Type="http://schemas.openxmlformats.org/officeDocument/2006/relationships/font" Target="fonts/NunitoLight-bold.fntdata"/><Relationship Id="rId16" Type="http://schemas.openxmlformats.org/officeDocument/2006/relationships/slide" Target="slides/slide12.xml"/><Relationship Id="rId38" Type="http://schemas.openxmlformats.org/officeDocument/2006/relationships/font" Target="fonts/NunitoLight-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65" name="Google Shape;765;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gccc900d359_0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36" name="Google Shape;836;gccc900d35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was the second poster I ever designed, and I was designing it for the same conference as the previous poster, so I was equally very new at this. I also designed this poster with my co-researcher and we both had an active hand in the graphic design. This is </a:t>
            </a:r>
            <a:r>
              <a:rPr lang="en"/>
              <a:t>probably</a:t>
            </a:r>
            <a:r>
              <a:rPr lang="en"/>
              <a:t> the poster that I like the least of all the ones I’ve designed. Generally, it’s okay, but I really like things that pop and that are pretty.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should also note that this poster, and the two that follow it, are all part of the same research project. We were able to split the project into three distinct parts: the proposed methodology and theoretical model for this poster, the actual survey and methodology for the next poster, and for the third poster, the survey results and findings.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ccc900d359_0_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ccc900d35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one was designed for a conference a year after the first two and by then I had used Canva a lot more and was more confident in my ameature graphic design skills. I think that this one looks much more visually appealing.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often enjoy picking contrasting colors because they tend to pop, so here we did a blue and yellow combination that I quite liked.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gccc900d359_0_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48" name="Google Shape;848;gccc900d35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one is </a:t>
            </a:r>
            <a:r>
              <a:rPr lang="en"/>
              <a:t>probably</a:t>
            </a:r>
            <a:r>
              <a:rPr lang="en"/>
              <a:t> my favorite one, because I really can’t resist a punny title and a poster theme that goes along with it. And sometimes that’s one of my major design flaws </a:t>
            </a:r>
            <a:r>
              <a:rPr lang="en"/>
              <a:t>because</a:t>
            </a:r>
            <a:r>
              <a:rPr lang="en"/>
              <a:t> I am not entirely sure this poster would pass an </a:t>
            </a:r>
            <a:r>
              <a:rPr lang="en"/>
              <a:t>accessibility</a:t>
            </a:r>
            <a:r>
              <a:rPr lang="en"/>
              <a:t> check. But, I love it anyways. It has a London metro theme, which goes along great with our title, Mind the Gap (which, in case you don’t know, is a phrase that is played on repeat at the london subway stations so that travellers know that there’s a bit of a gap between the subway car and the platform).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poster is about half text and half visual elements--give or take. I designed this one from scratch in Canva and I was pretty pleased with what I came up with. It still follows most of the poster rules, but I got to put my own visual twist on it.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gccc900d359_0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4" name="Google Shape;854;gccc900d359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one is a little more traditional because it has the different boxes with the different steps in the </a:t>
            </a:r>
            <a:r>
              <a:rPr lang="en"/>
              <a:t>research</a:t>
            </a:r>
            <a:r>
              <a:rPr lang="en"/>
              <a:t> project. And, that made sense for this poster because the research project is a more </a:t>
            </a:r>
            <a:r>
              <a:rPr lang="en"/>
              <a:t>traditional</a:t>
            </a:r>
            <a:r>
              <a:rPr lang="en"/>
              <a:t> one. This poster was made for an online conference, so we were not limited to a particular size, and we even could have added more pages or other visual elements, but it didn’t make sense for the message we were trying to convey about our research. This </a:t>
            </a:r>
            <a:r>
              <a:rPr lang="en"/>
              <a:t>particular</a:t>
            </a:r>
            <a:r>
              <a:rPr lang="en"/>
              <a:t> point in the study was about establishing a baseline for </a:t>
            </a:r>
            <a:r>
              <a:rPr lang="en"/>
              <a:t>comparison</a:t>
            </a:r>
            <a:r>
              <a:rPr lang="en"/>
              <a:t> with future research, so we wanted it to be straightforward and informative.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My biggest problem with this poster is that it is very, very text heavy. Far more text than I would normally use, but again, because of the nature of the project and where we were with it at the time, there just wasn’t a lot of visual </a:t>
            </a:r>
            <a:r>
              <a:rPr lang="en"/>
              <a:t>elements</a:t>
            </a:r>
            <a:r>
              <a:rPr lang="en"/>
              <a:t> we could have added. And that’s okay. Not every poster you design will be a work of visual art. </a:t>
            </a:r>
            <a:r>
              <a:rPr lang="en"/>
              <a:t>Sometimes</a:t>
            </a:r>
            <a:r>
              <a:rPr lang="en"/>
              <a:t> </a:t>
            </a:r>
            <a:r>
              <a:rPr lang="en"/>
              <a:t>straightforward</a:t>
            </a:r>
            <a:r>
              <a:rPr lang="en"/>
              <a:t> and simple is the way to go. Despite this being a text-heavy and simple poster, I still think it’s rather beautiful.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gccc900d359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60" name="Google Shape;860;gccc900d35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my favorite poster thus far, and one that I made last fall for an online conference. Technically, it’s really text heavy, but somehow it doesn’t look like it </a:t>
            </a:r>
            <a:r>
              <a:rPr lang="en"/>
              <a:t>because</a:t>
            </a:r>
            <a:r>
              <a:rPr lang="en"/>
              <a:t> of how it’s </a:t>
            </a:r>
            <a:r>
              <a:rPr lang="en"/>
              <a:t>designed</a:t>
            </a:r>
            <a:r>
              <a:rPr lang="en"/>
              <a:t>. In fact, the conference used this poster to promote the virtual poster session, and I imagine it was because it was one of the more visually </a:t>
            </a:r>
            <a:r>
              <a:rPr lang="en"/>
              <a:t>appealing</a:t>
            </a:r>
            <a:r>
              <a:rPr lang="en"/>
              <a:t> ones.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create this one, I actually used a pre-designed presentation template in Canva and I selected one particular slide to work with. This was the result. And, as you might be able to see in a couple spots, there is a link to more materials related to the poster’s topic. Virtual conferences are great for this, because you get the chance to link out to any number of resources.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g35ed75ccf_0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66" name="Google Shape;866;g35ed75ccf_0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2" name="Shape 872"/>
        <p:cNvGrpSpPr/>
        <p:nvPr/>
      </p:nvGrpSpPr>
      <p:grpSpPr>
        <a:xfrm>
          <a:off x="0" y="0"/>
          <a:ext cx="0" cy="0"/>
          <a:chOff x="0" y="0"/>
          <a:chExt cx="0" cy="0"/>
        </a:xfrm>
      </p:grpSpPr>
      <p:sp>
        <p:nvSpPr>
          <p:cNvPr id="873" name="Google Shape;873;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4" name="Google Shape;874;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0" name="Shape 880"/>
        <p:cNvGrpSpPr/>
        <p:nvPr/>
      </p:nvGrpSpPr>
      <p:grpSpPr>
        <a:xfrm>
          <a:off x="0" y="0"/>
          <a:ext cx="0" cy="0"/>
          <a:chOff x="0" y="0"/>
          <a:chExt cx="0" cy="0"/>
        </a:xfrm>
      </p:grpSpPr>
      <p:sp>
        <p:nvSpPr>
          <p:cNvPr id="881" name="Google Shape;881;g35ed75ccf_0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82" name="Google Shape;882;g35ed75ccf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1" name="Shape 771"/>
        <p:cNvGrpSpPr/>
        <p:nvPr/>
      </p:nvGrpSpPr>
      <p:grpSpPr>
        <a:xfrm>
          <a:off x="0" y="0"/>
          <a:ext cx="0" cy="0"/>
          <a:chOff x="0" y="0"/>
          <a:chExt cx="0" cy="0"/>
        </a:xfrm>
      </p:grpSpPr>
      <p:sp>
        <p:nvSpPr>
          <p:cNvPr id="772" name="Google Shape;772;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73" name="Google Shape;773;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gccc900d359_0_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80" name="Google Shape;780;gccc900d35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87" name="Google Shape;787;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6" name="Google Shape;796;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02" name="Google Shape;802;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Content and context are important things to consider when designing a research poster, but even more so when you’re trying to </a:t>
            </a:r>
            <a:r>
              <a:rPr lang="en"/>
              <a:t>design</a:t>
            </a:r>
            <a:r>
              <a:rPr lang="en"/>
              <a:t> one that is visually appealing and communicative.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Message = who is this for? Who will be reading it? What do you want them to know?</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Medium = how will you be presenting your work? Do you have the option of choosing your format?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Materiality = the </a:t>
            </a:r>
            <a:r>
              <a:rPr lang="en"/>
              <a:t>actually</a:t>
            </a:r>
            <a:r>
              <a:rPr lang="en"/>
              <a:t> content on your poster. Why is it important? How can you convey the importance and relevance of your work on the poster?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1" name="Google Shape;81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couple notes about the message that you are sending with your poster and how it affects the content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your message and your content:</a:t>
            </a:r>
            <a:endParaRPr/>
          </a:p>
          <a:p>
            <a:pPr indent="-317500" lvl="0" marL="457200" rtl="0" algn="l">
              <a:spcBef>
                <a:spcPts val="0"/>
              </a:spcBef>
              <a:spcAft>
                <a:spcPts val="0"/>
              </a:spcAft>
              <a:buSzPts val="1400"/>
              <a:buChar char="-"/>
            </a:pPr>
            <a:r>
              <a:rPr lang="en"/>
              <a:t>Balance of text, images, and other visual elements (icons, graphs, charts, etc.) -- the </a:t>
            </a:r>
            <a:r>
              <a:rPr lang="en"/>
              <a:t>amount</a:t>
            </a:r>
            <a:r>
              <a:rPr lang="en"/>
              <a:t> of each of these </a:t>
            </a:r>
            <a:r>
              <a:rPr lang="en"/>
              <a:t>things</a:t>
            </a:r>
            <a:r>
              <a:rPr lang="en"/>
              <a:t> on your poster can either boost your message or detract from it. </a:t>
            </a:r>
            <a:endParaRPr/>
          </a:p>
          <a:p>
            <a:pPr indent="0" lvl="0" marL="0" rtl="0" algn="l">
              <a:spcBef>
                <a:spcPts val="0"/>
              </a:spcBef>
              <a:spcAft>
                <a:spcPts val="0"/>
              </a:spcAft>
              <a:buNone/>
            </a:pPr>
            <a:r>
              <a:rPr lang="en"/>
              <a:t>For your message and your design: </a:t>
            </a:r>
            <a:endParaRPr/>
          </a:p>
          <a:p>
            <a:pPr indent="-317500" lvl="0" marL="457200" rtl="0" algn="l">
              <a:spcBef>
                <a:spcPts val="0"/>
              </a:spcBef>
              <a:spcAft>
                <a:spcPts val="0"/>
              </a:spcAft>
              <a:buSzPts val="1400"/>
              <a:buChar char="-"/>
            </a:pPr>
            <a:r>
              <a:rPr lang="en"/>
              <a:t>Very similar in the sense that your design is how you tell your story. Can you be visually </a:t>
            </a:r>
            <a:r>
              <a:rPr lang="en"/>
              <a:t>appealing</a:t>
            </a:r>
            <a:r>
              <a:rPr lang="en"/>
              <a:t> and still be informative?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Visually appealing can be a lot of different things. It doesn’t have to be a perfect graphic design job. It </a:t>
            </a:r>
            <a:r>
              <a:rPr lang="en"/>
              <a:t>could</a:t>
            </a:r>
            <a:r>
              <a:rPr lang="en"/>
              <a:t> be as simple as things being neat, clean, and aligned. That’s very pleasing to the eye and very professional.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 happen to have an eye for things like color and design, you might take your </a:t>
            </a:r>
            <a:r>
              <a:rPr lang="en"/>
              <a:t>visuals even further. But, even if you don’t have an eye for color and design, several of the tools that I’m going to show you and let you play with later do a lot of that for you.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g35ed75ccf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8" name="Google Shape;818;g35ed75ccf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some recommended practices that I’ve discovered over the years as I’ve made my own research posters.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Next, I want to show you some of the posters that I’ve designed over the years, starting with my very first one. Fair warning, some of these are good, and others are not. I have definitely learned as I went and I expect that I will keep learning.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ccc900d359_0_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30" name="Google Shape;830;gccc900d359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was my very first poster. I made this in 2017 while I was studying for my Masters in Information Science at the University of Tennessee. We presented this at a national conference, and while I knew nothing about making posters at this point, I did know that I wanted it to be visually appealing and really catch the eye. And while I think it is eye-catching, it </a:t>
            </a:r>
            <a:r>
              <a:rPr lang="en"/>
              <a:t>definitely</a:t>
            </a:r>
            <a:r>
              <a:rPr lang="en"/>
              <a:t> breaks a lot of the rules. There’s too much text, some of the text is really tiny (even though when it was printed full-size it looked okay--but, if you want to have a digital file to share, you need to consider the size of the smallest text on your poster), I wasn’t as good as using some of my favorite graphic </a:t>
            </a:r>
            <a:r>
              <a:rPr lang="en"/>
              <a:t>design</a:t>
            </a:r>
            <a:r>
              <a:rPr lang="en"/>
              <a:t> tools back then as I am now (though to be fair, I used Canva for this one and it was still in its first iteration. It has since moved on to version 2.0, which i like much better). I also didn’t take into </a:t>
            </a:r>
            <a:r>
              <a:rPr lang="en"/>
              <a:t>consideration</a:t>
            </a:r>
            <a:r>
              <a:rPr lang="en"/>
              <a:t> any accessibility standards for this poster.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There’s a lot I could have done better with this one, but I am still relatively proud of how it turned out. I also had full graphic design control within my group of researchers. No one else wanted to help with the design so they let me do it all and they provided feedback. That made it easier to realize my vision.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829000" y="772625"/>
            <a:ext cx="7146900" cy="1159800"/>
          </a:xfrm>
          <a:prstGeom prst="rect">
            <a:avLst/>
          </a:prstGeom>
        </p:spPr>
        <p:txBody>
          <a:bodyPr anchorCtr="0" anchor="t" bIns="0" lIns="0" spcFirstLastPara="1" rIns="0" wrap="square" tIns="0">
            <a:noAutofit/>
          </a:bodyPr>
          <a:lstStyle>
            <a:lvl1pPr lvl="0">
              <a:spcBef>
                <a:spcPts val="0"/>
              </a:spcBef>
              <a:spcAft>
                <a:spcPts val="0"/>
              </a:spcAft>
              <a:buSzPts val="5200"/>
              <a:buFont typeface="Raleway"/>
              <a:buNone/>
              <a:defRPr sz="5200">
                <a:latin typeface="Raleway"/>
                <a:ea typeface="Raleway"/>
                <a:cs typeface="Raleway"/>
                <a:sym typeface="Raleway"/>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p:txBody>
      </p:sp>
      <p:grpSp>
        <p:nvGrpSpPr>
          <p:cNvPr id="11" name="Google Shape;11;p2"/>
          <p:cNvGrpSpPr/>
          <p:nvPr/>
        </p:nvGrpSpPr>
        <p:grpSpPr>
          <a:xfrm>
            <a:off x="3409171" y="2429676"/>
            <a:ext cx="5318543" cy="7882145"/>
            <a:chOff x="3485371" y="1424851"/>
            <a:chExt cx="5318543" cy="7882145"/>
          </a:xfrm>
        </p:grpSpPr>
        <p:grpSp>
          <p:nvGrpSpPr>
            <p:cNvPr id="12" name="Google Shape;12;p2"/>
            <p:cNvGrpSpPr/>
            <p:nvPr/>
          </p:nvGrpSpPr>
          <p:grpSpPr>
            <a:xfrm>
              <a:off x="3485371" y="1958251"/>
              <a:ext cx="468816" cy="7120145"/>
              <a:chOff x="1447800" y="152400"/>
              <a:chExt cx="318597" cy="4838699"/>
            </a:xfrm>
          </p:grpSpPr>
          <p:sp>
            <p:nvSpPr>
              <p:cNvPr id="13" name="Google Shape;13;p2"/>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4" name="Google Shape;14;p2"/>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15" name="Google Shape;15;p2"/>
            <p:cNvGrpSpPr/>
            <p:nvPr/>
          </p:nvGrpSpPr>
          <p:grpSpPr>
            <a:xfrm>
              <a:off x="3808592" y="1577251"/>
              <a:ext cx="468816" cy="7120145"/>
              <a:chOff x="1600200" y="152400"/>
              <a:chExt cx="318597" cy="4838699"/>
            </a:xfrm>
          </p:grpSpPr>
          <p:sp>
            <p:nvSpPr>
              <p:cNvPr id="16" name="Google Shape;16;p2"/>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7" name="Google Shape;17;p2"/>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18" name="Google Shape;18;p2"/>
            <p:cNvGrpSpPr/>
            <p:nvPr/>
          </p:nvGrpSpPr>
          <p:grpSpPr>
            <a:xfrm>
              <a:off x="4131812" y="2186851"/>
              <a:ext cx="468816" cy="7120145"/>
              <a:chOff x="533400" y="152400"/>
              <a:chExt cx="318597" cy="4838699"/>
            </a:xfrm>
          </p:grpSpPr>
          <p:sp>
            <p:nvSpPr>
              <p:cNvPr id="19" name="Google Shape;19;p2"/>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0" name="Google Shape;20;p2"/>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21" name="Google Shape;21;p2"/>
            <p:cNvGrpSpPr/>
            <p:nvPr/>
          </p:nvGrpSpPr>
          <p:grpSpPr>
            <a:xfrm>
              <a:off x="4455033" y="1729651"/>
              <a:ext cx="468816" cy="7120145"/>
              <a:chOff x="685800" y="152400"/>
              <a:chExt cx="318597" cy="4838699"/>
            </a:xfrm>
          </p:grpSpPr>
          <p:sp>
            <p:nvSpPr>
              <p:cNvPr id="22" name="Google Shape;22;p2"/>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3" name="Google Shape;23;p2"/>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24" name="Google Shape;24;p2"/>
            <p:cNvGrpSpPr/>
            <p:nvPr/>
          </p:nvGrpSpPr>
          <p:grpSpPr>
            <a:xfrm>
              <a:off x="4778254" y="1424851"/>
              <a:ext cx="468816" cy="7120145"/>
              <a:chOff x="838200" y="152400"/>
              <a:chExt cx="318597" cy="4838699"/>
            </a:xfrm>
          </p:grpSpPr>
          <p:sp>
            <p:nvSpPr>
              <p:cNvPr id="25" name="Google Shape;25;p2"/>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6" name="Google Shape;26;p2"/>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27" name="Google Shape;27;p2"/>
            <p:cNvGrpSpPr/>
            <p:nvPr/>
          </p:nvGrpSpPr>
          <p:grpSpPr>
            <a:xfrm>
              <a:off x="5101474" y="1882051"/>
              <a:ext cx="468816" cy="7120145"/>
              <a:chOff x="990600" y="152400"/>
              <a:chExt cx="318597" cy="4838699"/>
            </a:xfrm>
          </p:grpSpPr>
          <p:sp>
            <p:nvSpPr>
              <p:cNvPr id="28" name="Google Shape;28;p2"/>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9" name="Google Shape;29;p2"/>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30" name="Google Shape;30;p2"/>
            <p:cNvGrpSpPr/>
            <p:nvPr/>
          </p:nvGrpSpPr>
          <p:grpSpPr>
            <a:xfrm>
              <a:off x="5424695" y="1729651"/>
              <a:ext cx="468816" cy="7120145"/>
              <a:chOff x="3663063" y="152400"/>
              <a:chExt cx="318597" cy="4838699"/>
            </a:xfrm>
          </p:grpSpPr>
          <p:sp>
            <p:nvSpPr>
              <p:cNvPr id="31" name="Google Shape;31;p2"/>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2" name="Google Shape;32;p2"/>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33" name="Google Shape;33;p2"/>
            <p:cNvGrpSpPr/>
            <p:nvPr/>
          </p:nvGrpSpPr>
          <p:grpSpPr>
            <a:xfrm>
              <a:off x="5747916" y="2034451"/>
              <a:ext cx="468816" cy="7120145"/>
              <a:chOff x="1295400" y="152400"/>
              <a:chExt cx="318597" cy="4838699"/>
            </a:xfrm>
          </p:grpSpPr>
          <p:sp>
            <p:nvSpPr>
              <p:cNvPr id="34" name="Google Shape;34;p2"/>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5" name="Google Shape;35;p2"/>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36" name="Google Shape;36;p2"/>
            <p:cNvGrpSpPr/>
            <p:nvPr/>
          </p:nvGrpSpPr>
          <p:grpSpPr>
            <a:xfrm>
              <a:off x="6072553" y="1958251"/>
              <a:ext cx="468816" cy="7120145"/>
              <a:chOff x="1447800" y="152400"/>
              <a:chExt cx="318597" cy="4838699"/>
            </a:xfrm>
          </p:grpSpPr>
          <p:sp>
            <p:nvSpPr>
              <p:cNvPr id="37" name="Google Shape;37;p2"/>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8" name="Google Shape;38;p2"/>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39" name="Google Shape;39;p2"/>
            <p:cNvGrpSpPr/>
            <p:nvPr/>
          </p:nvGrpSpPr>
          <p:grpSpPr>
            <a:xfrm>
              <a:off x="6395774" y="1653451"/>
              <a:ext cx="468816" cy="7120145"/>
              <a:chOff x="1600200" y="152400"/>
              <a:chExt cx="318597" cy="4838699"/>
            </a:xfrm>
          </p:grpSpPr>
          <p:sp>
            <p:nvSpPr>
              <p:cNvPr id="40" name="Google Shape;40;p2"/>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1" name="Google Shape;41;p2"/>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42" name="Google Shape;42;p2"/>
            <p:cNvGrpSpPr/>
            <p:nvPr/>
          </p:nvGrpSpPr>
          <p:grpSpPr>
            <a:xfrm>
              <a:off x="6718994" y="1424851"/>
              <a:ext cx="468816" cy="7120145"/>
              <a:chOff x="533400" y="152400"/>
              <a:chExt cx="318597" cy="4838699"/>
            </a:xfrm>
          </p:grpSpPr>
          <p:sp>
            <p:nvSpPr>
              <p:cNvPr id="43" name="Google Shape;43;p2"/>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4" name="Google Shape;44;p2"/>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45" name="Google Shape;45;p2"/>
            <p:cNvGrpSpPr/>
            <p:nvPr/>
          </p:nvGrpSpPr>
          <p:grpSpPr>
            <a:xfrm>
              <a:off x="7042215" y="1501051"/>
              <a:ext cx="468816" cy="7120145"/>
              <a:chOff x="685800" y="152400"/>
              <a:chExt cx="318597" cy="4838699"/>
            </a:xfrm>
          </p:grpSpPr>
          <p:sp>
            <p:nvSpPr>
              <p:cNvPr id="46" name="Google Shape;46;p2"/>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7" name="Google Shape;47;p2"/>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48" name="Google Shape;48;p2"/>
            <p:cNvGrpSpPr/>
            <p:nvPr/>
          </p:nvGrpSpPr>
          <p:grpSpPr>
            <a:xfrm>
              <a:off x="7365436" y="1882051"/>
              <a:ext cx="468816" cy="7120145"/>
              <a:chOff x="838200" y="152400"/>
              <a:chExt cx="318597" cy="4838699"/>
            </a:xfrm>
          </p:grpSpPr>
          <p:sp>
            <p:nvSpPr>
              <p:cNvPr id="49" name="Google Shape;49;p2"/>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0" name="Google Shape;50;p2"/>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51" name="Google Shape;51;p2"/>
            <p:cNvGrpSpPr/>
            <p:nvPr/>
          </p:nvGrpSpPr>
          <p:grpSpPr>
            <a:xfrm>
              <a:off x="7688656" y="1424851"/>
              <a:ext cx="468816" cy="7120145"/>
              <a:chOff x="990600" y="152400"/>
              <a:chExt cx="318597" cy="4838699"/>
            </a:xfrm>
          </p:grpSpPr>
          <p:sp>
            <p:nvSpPr>
              <p:cNvPr id="52" name="Google Shape;52;p2"/>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3" name="Google Shape;53;p2"/>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54" name="Google Shape;54;p2"/>
            <p:cNvGrpSpPr/>
            <p:nvPr/>
          </p:nvGrpSpPr>
          <p:grpSpPr>
            <a:xfrm>
              <a:off x="8011877" y="2186851"/>
              <a:ext cx="468816" cy="7120145"/>
              <a:chOff x="3663063" y="152400"/>
              <a:chExt cx="318597" cy="4838699"/>
            </a:xfrm>
          </p:grpSpPr>
          <p:sp>
            <p:nvSpPr>
              <p:cNvPr id="55" name="Google Shape;55;p2"/>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6" name="Google Shape;56;p2"/>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57" name="Google Shape;57;p2"/>
            <p:cNvGrpSpPr/>
            <p:nvPr/>
          </p:nvGrpSpPr>
          <p:grpSpPr>
            <a:xfrm>
              <a:off x="8335098" y="1805851"/>
              <a:ext cx="468816" cy="7120145"/>
              <a:chOff x="1295400" y="152400"/>
              <a:chExt cx="318597" cy="4838699"/>
            </a:xfrm>
          </p:grpSpPr>
          <p:sp>
            <p:nvSpPr>
              <p:cNvPr id="58" name="Google Shape;58;p2"/>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9" name="Google Shape;59;p2"/>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4" name="Shape 664"/>
        <p:cNvGrpSpPr/>
        <p:nvPr/>
      </p:nvGrpSpPr>
      <p:grpSpPr>
        <a:xfrm>
          <a:off x="0" y="0"/>
          <a:ext cx="0" cy="0"/>
          <a:chOff x="0" y="0"/>
          <a:chExt cx="0" cy="0"/>
        </a:xfrm>
      </p:grpSpPr>
      <p:sp>
        <p:nvSpPr>
          <p:cNvPr id="665" name="Google Shape;665;p11"/>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666" name="Google Shape;666;p11"/>
          <p:cNvGrpSpPr/>
          <p:nvPr/>
        </p:nvGrpSpPr>
        <p:grpSpPr>
          <a:xfrm flipH="1" rot="-5400000">
            <a:off x="2172082" y="3352950"/>
            <a:ext cx="4799834" cy="6154586"/>
            <a:chOff x="8004404" y="372498"/>
            <a:chExt cx="3529549" cy="4525764"/>
          </a:xfrm>
        </p:grpSpPr>
        <p:grpSp>
          <p:nvGrpSpPr>
            <p:cNvPr id="667" name="Google Shape;667;p11"/>
            <p:cNvGrpSpPr/>
            <p:nvPr/>
          </p:nvGrpSpPr>
          <p:grpSpPr>
            <a:xfrm flipH="1" rot="-5400000">
              <a:off x="8541351" y="-164449"/>
              <a:ext cx="2227938" cy="3301831"/>
              <a:chOff x="3485371" y="1424851"/>
              <a:chExt cx="5318543" cy="7882145"/>
            </a:xfrm>
          </p:grpSpPr>
          <p:grpSp>
            <p:nvGrpSpPr>
              <p:cNvPr id="668" name="Google Shape;668;p11"/>
              <p:cNvGrpSpPr/>
              <p:nvPr/>
            </p:nvGrpSpPr>
            <p:grpSpPr>
              <a:xfrm>
                <a:off x="3485371" y="1958251"/>
                <a:ext cx="468816" cy="7120145"/>
                <a:chOff x="1447800" y="152400"/>
                <a:chExt cx="318597" cy="4838699"/>
              </a:xfrm>
            </p:grpSpPr>
            <p:sp>
              <p:nvSpPr>
                <p:cNvPr id="669" name="Google Shape;669;p11"/>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70" name="Google Shape;670;p11"/>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671" name="Google Shape;671;p11"/>
              <p:cNvGrpSpPr/>
              <p:nvPr/>
            </p:nvGrpSpPr>
            <p:grpSpPr>
              <a:xfrm>
                <a:off x="3808592" y="1577251"/>
                <a:ext cx="468816" cy="7120145"/>
                <a:chOff x="1600200" y="152400"/>
                <a:chExt cx="318597" cy="4838699"/>
              </a:xfrm>
            </p:grpSpPr>
            <p:sp>
              <p:nvSpPr>
                <p:cNvPr id="672" name="Google Shape;672;p11"/>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73" name="Google Shape;673;p11"/>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674" name="Google Shape;674;p11"/>
              <p:cNvGrpSpPr/>
              <p:nvPr/>
            </p:nvGrpSpPr>
            <p:grpSpPr>
              <a:xfrm>
                <a:off x="4131812" y="2186851"/>
                <a:ext cx="468816" cy="7120145"/>
                <a:chOff x="533400" y="152400"/>
                <a:chExt cx="318597" cy="4838699"/>
              </a:xfrm>
            </p:grpSpPr>
            <p:sp>
              <p:nvSpPr>
                <p:cNvPr id="675" name="Google Shape;675;p11"/>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76" name="Google Shape;676;p11"/>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677" name="Google Shape;677;p11"/>
              <p:cNvGrpSpPr/>
              <p:nvPr/>
            </p:nvGrpSpPr>
            <p:grpSpPr>
              <a:xfrm>
                <a:off x="4455033" y="1729651"/>
                <a:ext cx="468816" cy="7120145"/>
                <a:chOff x="685800" y="152400"/>
                <a:chExt cx="318597" cy="4838699"/>
              </a:xfrm>
            </p:grpSpPr>
            <p:sp>
              <p:nvSpPr>
                <p:cNvPr id="678" name="Google Shape;678;p11"/>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79" name="Google Shape;679;p11"/>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680" name="Google Shape;680;p11"/>
              <p:cNvGrpSpPr/>
              <p:nvPr/>
            </p:nvGrpSpPr>
            <p:grpSpPr>
              <a:xfrm>
                <a:off x="4778254" y="1424851"/>
                <a:ext cx="468816" cy="7120145"/>
                <a:chOff x="838200" y="152400"/>
                <a:chExt cx="318597" cy="4838699"/>
              </a:xfrm>
            </p:grpSpPr>
            <p:sp>
              <p:nvSpPr>
                <p:cNvPr id="681" name="Google Shape;681;p11"/>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82" name="Google Shape;682;p11"/>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683" name="Google Shape;683;p11"/>
              <p:cNvGrpSpPr/>
              <p:nvPr/>
            </p:nvGrpSpPr>
            <p:grpSpPr>
              <a:xfrm>
                <a:off x="5101474" y="1882051"/>
                <a:ext cx="468816" cy="7120145"/>
                <a:chOff x="990600" y="152400"/>
                <a:chExt cx="318597" cy="4838699"/>
              </a:xfrm>
            </p:grpSpPr>
            <p:sp>
              <p:nvSpPr>
                <p:cNvPr id="684" name="Google Shape;684;p11"/>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85" name="Google Shape;685;p11"/>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686" name="Google Shape;686;p11"/>
              <p:cNvGrpSpPr/>
              <p:nvPr/>
            </p:nvGrpSpPr>
            <p:grpSpPr>
              <a:xfrm>
                <a:off x="5424695" y="1729651"/>
                <a:ext cx="468816" cy="7120145"/>
                <a:chOff x="3663063" y="152400"/>
                <a:chExt cx="318597" cy="4838699"/>
              </a:xfrm>
            </p:grpSpPr>
            <p:sp>
              <p:nvSpPr>
                <p:cNvPr id="687" name="Google Shape;687;p11"/>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88" name="Google Shape;688;p11"/>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689" name="Google Shape;689;p11"/>
              <p:cNvGrpSpPr/>
              <p:nvPr/>
            </p:nvGrpSpPr>
            <p:grpSpPr>
              <a:xfrm>
                <a:off x="5929821" y="2034451"/>
                <a:ext cx="468816" cy="7120145"/>
                <a:chOff x="1419019" y="152400"/>
                <a:chExt cx="318597" cy="4838699"/>
              </a:xfrm>
            </p:grpSpPr>
            <p:sp>
              <p:nvSpPr>
                <p:cNvPr id="690" name="Google Shape;690;p11"/>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91" name="Google Shape;691;p11"/>
                <p:cNvPicPr preferRelativeResize="0"/>
                <p:nvPr/>
              </p:nvPicPr>
              <p:blipFill>
                <a:blip r:embed="rId2">
                  <a:alphaModFix/>
                </a:blip>
                <a:stretch>
                  <a:fillRect/>
                </a:stretch>
              </p:blipFill>
              <p:spPr>
                <a:xfrm>
                  <a:off x="1419019" y="152400"/>
                  <a:ext cx="318597" cy="4838699"/>
                </a:xfrm>
                <a:prstGeom prst="rect">
                  <a:avLst/>
                </a:prstGeom>
                <a:noFill/>
                <a:ln>
                  <a:noFill/>
                </a:ln>
              </p:spPr>
            </p:pic>
          </p:grpSp>
          <p:grpSp>
            <p:nvGrpSpPr>
              <p:cNvPr id="692" name="Google Shape;692;p11"/>
              <p:cNvGrpSpPr/>
              <p:nvPr/>
            </p:nvGrpSpPr>
            <p:grpSpPr>
              <a:xfrm>
                <a:off x="6395774" y="1653451"/>
                <a:ext cx="468816" cy="7120145"/>
                <a:chOff x="1600200" y="152400"/>
                <a:chExt cx="318597" cy="4838699"/>
              </a:xfrm>
            </p:grpSpPr>
            <p:sp>
              <p:nvSpPr>
                <p:cNvPr id="693" name="Google Shape;693;p11"/>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94" name="Google Shape;694;p11"/>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695" name="Google Shape;695;p11"/>
              <p:cNvGrpSpPr/>
              <p:nvPr/>
            </p:nvGrpSpPr>
            <p:grpSpPr>
              <a:xfrm>
                <a:off x="6718994" y="1424851"/>
                <a:ext cx="468816" cy="7120145"/>
                <a:chOff x="533400" y="152400"/>
                <a:chExt cx="318597" cy="4838699"/>
              </a:xfrm>
            </p:grpSpPr>
            <p:sp>
              <p:nvSpPr>
                <p:cNvPr id="696" name="Google Shape;696;p11"/>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97" name="Google Shape;697;p11"/>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698" name="Google Shape;698;p11"/>
              <p:cNvGrpSpPr/>
              <p:nvPr/>
            </p:nvGrpSpPr>
            <p:grpSpPr>
              <a:xfrm>
                <a:off x="7042215" y="1501051"/>
                <a:ext cx="468816" cy="7120145"/>
                <a:chOff x="685800" y="152400"/>
                <a:chExt cx="318597" cy="4838699"/>
              </a:xfrm>
            </p:grpSpPr>
            <p:sp>
              <p:nvSpPr>
                <p:cNvPr id="699" name="Google Shape;699;p11"/>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00" name="Google Shape;700;p11"/>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701" name="Google Shape;701;p11"/>
              <p:cNvGrpSpPr/>
              <p:nvPr/>
            </p:nvGrpSpPr>
            <p:grpSpPr>
              <a:xfrm>
                <a:off x="7365436" y="1882051"/>
                <a:ext cx="468816" cy="7120145"/>
                <a:chOff x="838200" y="152400"/>
                <a:chExt cx="318597" cy="4838699"/>
              </a:xfrm>
            </p:grpSpPr>
            <p:sp>
              <p:nvSpPr>
                <p:cNvPr id="702" name="Google Shape;702;p11"/>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03" name="Google Shape;703;p11"/>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704" name="Google Shape;704;p11"/>
              <p:cNvGrpSpPr/>
              <p:nvPr/>
            </p:nvGrpSpPr>
            <p:grpSpPr>
              <a:xfrm>
                <a:off x="8011877" y="2186851"/>
                <a:ext cx="468816" cy="7120145"/>
                <a:chOff x="3663063" y="152400"/>
                <a:chExt cx="318597" cy="4838699"/>
              </a:xfrm>
            </p:grpSpPr>
            <p:sp>
              <p:nvSpPr>
                <p:cNvPr id="705" name="Google Shape;705;p11"/>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06" name="Google Shape;706;p11"/>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707" name="Google Shape;707;p11"/>
              <p:cNvGrpSpPr/>
              <p:nvPr/>
            </p:nvGrpSpPr>
            <p:grpSpPr>
              <a:xfrm>
                <a:off x="8335098" y="1805851"/>
                <a:ext cx="468816" cy="7120145"/>
                <a:chOff x="1295400" y="152400"/>
                <a:chExt cx="318597" cy="4838699"/>
              </a:xfrm>
            </p:grpSpPr>
            <p:sp>
              <p:nvSpPr>
                <p:cNvPr id="708" name="Google Shape;708;p11"/>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09" name="Google Shape;709;p11"/>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grpSp>
          <p:nvGrpSpPr>
            <p:cNvPr id="710" name="Google Shape;710;p11"/>
            <p:cNvGrpSpPr/>
            <p:nvPr/>
          </p:nvGrpSpPr>
          <p:grpSpPr>
            <a:xfrm flipH="1" rot="-5400000">
              <a:off x="9848714" y="1201031"/>
              <a:ext cx="196383" cy="2982574"/>
              <a:chOff x="1447800" y="152400"/>
              <a:chExt cx="318597" cy="4838699"/>
            </a:xfrm>
          </p:grpSpPr>
          <p:sp>
            <p:nvSpPr>
              <p:cNvPr id="711" name="Google Shape;711;p11"/>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12" name="Google Shape;712;p11"/>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713" name="Google Shape;713;p11"/>
            <p:cNvGrpSpPr/>
            <p:nvPr/>
          </p:nvGrpSpPr>
          <p:grpSpPr>
            <a:xfrm flipH="1" rot="-5400000">
              <a:off x="9689113" y="1336426"/>
              <a:ext cx="196383" cy="2982574"/>
              <a:chOff x="1600200" y="152400"/>
              <a:chExt cx="318597" cy="4838699"/>
            </a:xfrm>
          </p:grpSpPr>
          <p:sp>
            <p:nvSpPr>
              <p:cNvPr id="714" name="Google Shape;714;p11"/>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15" name="Google Shape;715;p11"/>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716" name="Google Shape;716;p11"/>
            <p:cNvGrpSpPr/>
            <p:nvPr/>
          </p:nvGrpSpPr>
          <p:grpSpPr>
            <a:xfrm flipH="1" rot="-5400000">
              <a:off x="9944475" y="1471836"/>
              <a:ext cx="196383" cy="2982574"/>
              <a:chOff x="533400" y="152400"/>
              <a:chExt cx="318597" cy="4838699"/>
            </a:xfrm>
          </p:grpSpPr>
          <p:sp>
            <p:nvSpPr>
              <p:cNvPr id="717" name="Google Shape;717;p11"/>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18" name="Google Shape;718;p11"/>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719" name="Google Shape;719;p11"/>
            <p:cNvGrpSpPr/>
            <p:nvPr/>
          </p:nvGrpSpPr>
          <p:grpSpPr>
            <a:xfrm flipH="1" rot="-5400000">
              <a:off x="9752954" y="1607231"/>
              <a:ext cx="196383" cy="2982574"/>
              <a:chOff x="685800" y="152400"/>
              <a:chExt cx="318597" cy="4838699"/>
            </a:xfrm>
          </p:grpSpPr>
          <p:sp>
            <p:nvSpPr>
              <p:cNvPr id="720" name="Google Shape;720;p11"/>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21" name="Google Shape;721;p11"/>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722" name="Google Shape;722;p11"/>
            <p:cNvGrpSpPr/>
            <p:nvPr/>
          </p:nvGrpSpPr>
          <p:grpSpPr>
            <a:xfrm flipH="1" rot="-5400000">
              <a:off x="9816794" y="1954222"/>
              <a:ext cx="196383" cy="2982574"/>
              <a:chOff x="990600" y="152400"/>
              <a:chExt cx="318597" cy="4838699"/>
            </a:xfrm>
          </p:grpSpPr>
          <p:sp>
            <p:nvSpPr>
              <p:cNvPr id="723" name="Google Shape;723;p11"/>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24" name="Google Shape;724;p11"/>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725" name="Google Shape;725;p11"/>
            <p:cNvGrpSpPr/>
            <p:nvPr/>
          </p:nvGrpSpPr>
          <p:grpSpPr>
            <a:xfrm flipH="1" rot="-5400000">
              <a:off x="9752954" y="2089589"/>
              <a:ext cx="196383" cy="2982574"/>
              <a:chOff x="3663063" y="152400"/>
              <a:chExt cx="318597" cy="4838699"/>
            </a:xfrm>
          </p:grpSpPr>
          <p:sp>
            <p:nvSpPr>
              <p:cNvPr id="726" name="Google Shape;726;p11"/>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27" name="Google Shape;727;p11"/>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728" name="Google Shape;728;p11"/>
            <p:cNvGrpSpPr/>
            <p:nvPr/>
          </p:nvGrpSpPr>
          <p:grpSpPr>
            <a:xfrm flipH="1" rot="-5400000">
              <a:off x="9880634" y="2225013"/>
              <a:ext cx="196383" cy="2982574"/>
              <a:chOff x="1295400" y="152400"/>
              <a:chExt cx="318597" cy="4838699"/>
            </a:xfrm>
          </p:grpSpPr>
          <p:sp>
            <p:nvSpPr>
              <p:cNvPr id="729" name="Google Shape;729;p11"/>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30" name="Google Shape;730;p11"/>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731" name="Google Shape;731;p11"/>
            <p:cNvGrpSpPr/>
            <p:nvPr/>
          </p:nvGrpSpPr>
          <p:grpSpPr>
            <a:xfrm flipH="1" rot="-5400000">
              <a:off x="9848714" y="2361002"/>
              <a:ext cx="196383" cy="2982574"/>
              <a:chOff x="1447800" y="152400"/>
              <a:chExt cx="318597" cy="4838699"/>
            </a:xfrm>
          </p:grpSpPr>
          <p:sp>
            <p:nvSpPr>
              <p:cNvPr id="732" name="Google Shape;732;p11"/>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33" name="Google Shape;733;p11"/>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734" name="Google Shape;734;p11"/>
            <p:cNvGrpSpPr/>
            <p:nvPr/>
          </p:nvGrpSpPr>
          <p:grpSpPr>
            <a:xfrm flipH="1" rot="-5400000">
              <a:off x="9721033" y="2496397"/>
              <a:ext cx="196383" cy="2982574"/>
              <a:chOff x="1600200" y="152400"/>
              <a:chExt cx="318597" cy="4838699"/>
            </a:xfrm>
          </p:grpSpPr>
          <p:sp>
            <p:nvSpPr>
              <p:cNvPr id="735" name="Google Shape;735;p11"/>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36" name="Google Shape;736;p11"/>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737" name="Google Shape;737;p11"/>
            <p:cNvGrpSpPr/>
            <p:nvPr/>
          </p:nvGrpSpPr>
          <p:grpSpPr>
            <a:xfrm flipH="1" rot="-5400000">
              <a:off x="9625273" y="2631806"/>
              <a:ext cx="196383" cy="2982574"/>
              <a:chOff x="533400" y="152400"/>
              <a:chExt cx="318597" cy="4838699"/>
            </a:xfrm>
          </p:grpSpPr>
          <p:sp>
            <p:nvSpPr>
              <p:cNvPr id="738" name="Google Shape;738;p11"/>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39" name="Google Shape;739;p11"/>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740" name="Google Shape;740;p11"/>
            <p:cNvGrpSpPr/>
            <p:nvPr/>
          </p:nvGrpSpPr>
          <p:grpSpPr>
            <a:xfrm flipH="1" rot="-5400000">
              <a:off x="9657193" y="2767202"/>
              <a:ext cx="196383" cy="2982574"/>
              <a:chOff x="685800" y="152400"/>
              <a:chExt cx="318597" cy="4838699"/>
            </a:xfrm>
          </p:grpSpPr>
          <p:sp>
            <p:nvSpPr>
              <p:cNvPr id="741" name="Google Shape;741;p11"/>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42" name="Google Shape;742;p11"/>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743" name="Google Shape;743;p11"/>
            <p:cNvGrpSpPr/>
            <p:nvPr/>
          </p:nvGrpSpPr>
          <p:grpSpPr>
            <a:xfrm flipH="1" rot="-5400000">
              <a:off x="9816794" y="2902597"/>
              <a:ext cx="196383" cy="2982574"/>
              <a:chOff x="838200" y="152400"/>
              <a:chExt cx="318597" cy="4838699"/>
            </a:xfrm>
          </p:grpSpPr>
          <p:sp>
            <p:nvSpPr>
              <p:cNvPr id="744" name="Google Shape;744;p11"/>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45" name="Google Shape;745;p11"/>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746" name="Google Shape;746;p11"/>
            <p:cNvGrpSpPr/>
            <p:nvPr/>
          </p:nvGrpSpPr>
          <p:grpSpPr>
            <a:xfrm flipH="1" rot="-5400000">
              <a:off x="9625273" y="3037992"/>
              <a:ext cx="196383" cy="2982574"/>
              <a:chOff x="990600" y="152400"/>
              <a:chExt cx="318597" cy="4838699"/>
            </a:xfrm>
          </p:grpSpPr>
          <p:sp>
            <p:nvSpPr>
              <p:cNvPr id="747" name="Google Shape;747;p11"/>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48" name="Google Shape;748;p11"/>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749" name="Google Shape;749;p11"/>
            <p:cNvGrpSpPr/>
            <p:nvPr/>
          </p:nvGrpSpPr>
          <p:grpSpPr>
            <a:xfrm flipH="1" rot="-5400000">
              <a:off x="9944475" y="3173359"/>
              <a:ext cx="196383" cy="2982574"/>
              <a:chOff x="3663063" y="152400"/>
              <a:chExt cx="318597" cy="4838699"/>
            </a:xfrm>
          </p:grpSpPr>
          <p:sp>
            <p:nvSpPr>
              <p:cNvPr id="750" name="Google Shape;750;p11"/>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51" name="Google Shape;751;p11"/>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752" name="Google Shape;752;p11"/>
            <p:cNvGrpSpPr/>
            <p:nvPr/>
          </p:nvGrpSpPr>
          <p:grpSpPr>
            <a:xfrm flipH="1" rot="-5400000">
              <a:off x="9784874" y="3308783"/>
              <a:ext cx="196383" cy="2982574"/>
              <a:chOff x="1295400" y="152400"/>
              <a:chExt cx="318597" cy="4838699"/>
            </a:xfrm>
          </p:grpSpPr>
          <p:sp>
            <p:nvSpPr>
              <p:cNvPr id="753" name="Google Shape;753;p11"/>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54" name="Google Shape;754;p11"/>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no pencils">
  <p:cSld name="BLANK_1">
    <p:spTree>
      <p:nvGrpSpPr>
        <p:cNvPr id="755" name="Shape 755"/>
        <p:cNvGrpSpPr/>
        <p:nvPr/>
      </p:nvGrpSpPr>
      <p:grpSpPr>
        <a:xfrm>
          <a:off x="0" y="0"/>
          <a:ext cx="0" cy="0"/>
          <a:chOff x="0" y="0"/>
          <a:chExt cx="0" cy="0"/>
        </a:xfrm>
      </p:grpSpPr>
      <p:sp>
        <p:nvSpPr>
          <p:cNvPr id="756" name="Google Shape;756;p12"/>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pencil - Light paper">
  <p:cSld name="BLANK_1_1">
    <p:bg>
      <p:bgPr>
        <a:solidFill>
          <a:schemeClr val="accent5"/>
        </a:solidFill>
      </p:bgPr>
    </p:bg>
    <p:spTree>
      <p:nvGrpSpPr>
        <p:cNvPr id="757" name="Shape 757"/>
        <p:cNvGrpSpPr/>
        <p:nvPr/>
      </p:nvGrpSpPr>
      <p:grpSpPr>
        <a:xfrm>
          <a:off x="0" y="0"/>
          <a:ext cx="0" cy="0"/>
          <a:chOff x="0" y="0"/>
          <a:chExt cx="0" cy="0"/>
        </a:xfrm>
      </p:grpSpPr>
      <p:pic>
        <p:nvPicPr>
          <p:cNvPr id="758" name="Google Shape;758;p13"/>
          <p:cNvPicPr preferRelativeResize="0"/>
          <p:nvPr/>
        </p:nvPicPr>
        <p:blipFill>
          <a:blip r:embed="rId2">
            <a:alphaModFix/>
          </a:blip>
          <a:stretch>
            <a:fillRect/>
          </a:stretch>
        </p:blipFill>
        <p:spPr>
          <a:xfrm>
            <a:off x="0" y="0"/>
            <a:ext cx="9144005" cy="5143500"/>
          </a:xfrm>
          <a:prstGeom prst="rect">
            <a:avLst/>
          </a:prstGeom>
          <a:noFill/>
          <a:ln>
            <a:noFill/>
          </a:ln>
        </p:spPr>
      </p:pic>
      <p:sp>
        <p:nvSpPr>
          <p:cNvPr id="759" name="Google Shape;759;p13"/>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pencil - Dark paper">
  <p:cSld name="BLANK_1_1_1">
    <p:bg>
      <p:bgPr>
        <a:solidFill>
          <a:schemeClr val="accent5"/>
        </a:solidFill>
      </p:bgPr>
    </p:bg>
    <p:spTree>
      <p:nvGrpSpPr>
        <p:cNvPr id="760" name="Shape 760"/>
        <p:cNvGrpSpPr/>
        <p:nvPr/>
      </p:nvGrpSpPr>
      <p:grpSpPr>
        <a:xfrm>
          <a:off x="0" y="0"/>
          <a:ext cx="0" cy="0"/>
          <a:chOff x="0" y="0"/>
          <a:chExt cx="0" cy="0"/>
        </a:xfrm>
      </p:grpSpPr>
      <p:pic>
        <p:nvPicPr>
          <p:cNvPr id="761" name="Google Shape;761;p14"/>
          <p:cNvPicPr preferRelativeResize="0"/>
          <p:nvPr/>
        </p:nvPicPr>
        <p:blipFill rotWithShape="1">
          <a:blip r:embed="rId2">
            <a:alphaModFix/>
          </a:blip>
          <a:srcRect b="0" l="0" r="0" t="0"/>
          <a:stretch/>
        </p:blipFill>
        <p:spPr>
          <a:xfrm>
            <a:off x="0" y="0"/>
            <a:ext cx="9144005" cy="5143500"/>
          </a:xfrm>
          <a:prstGeom prst="rect">
            <a:avLst/>
          </a:prstGeom>
          <a:noFill/>
          <a:ln>
            <a:noFill/>
          </a:ln>
        </p:spPr>
      </p:pic>
      <p:sp>
        <p:nvSpPr>
          <p:cNvPr id="762" name="Google Shape;762;p14"/>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60" name="Shape 60"/>
        <p:cNvGrpSpPr/>
        <p:nvPr/>
      </p:nvGrpSpPr>
      <p:grpSpPr>
        <a:xfrm>
          <a:off x="0" y="0"/>
          <a:ext cx="0" cy="0"/>
          <a:chOff x="0" y="0"/>
          <a:chExt cx="0" cy="0"/>
        </a:xfrm>
      </p:grpSpPr>
      <p:sp>
        <p:nvSpPr>
          <p:cNvPr id="61" name="Google Shape;61;p3"/>
          <p:cNvSpPr txBox="1"/>
          <p:nvPr>
            <p:ph type="ctrTitle"/>
          </p:nvPr>
        </p:nvSpPr>
        <p:spPr>
          <a:xfrm>
            <a:off x="752800" y="440350"/>
            <a:ext cx="7485900" cy="1159800"/>
          </a:xfrm>
          <a:prstGeom prst="rect">
            <a:avLst/>
          </a:prstGeom>
        </p:spPr>
        <p:txBody>
          <a:bodyPr anchorCtr="0" anchor="b" bIns="0" lIns="0" spcFirstLastPara="1" rIns="0" wrap="square" tIns="0">
            <a:noAutofit/>
          </a:bodyPr>
          <a:lstStyle>
            <a:lvl1pPr lvl="0" rtl="0">
              <a:spcBef>
                <a:spcPts val="0"/>
              </a:spcBef>
              <a:spcAft>
                <a:spcPts val="0"/>
              </a:spcAft>
              <a:buSzPts val="4600"/>
              <a:buFont typeface="Raleway"/>
              <a:buNone/>
              <a:defRPr sz="4600">
                <a:latin typeface="Raleway"/>
                <a:ea typeface="Raleway"/>
                <a:cs typeface="Raleway"/>
                <a:sym typeface="Raleway"/>
              </a:defRPr>
            </a:lvl1pPr>
            <a:lvl2pPr lvl="1" rtl="0">
              <a:spcBef>
                <a:spcPts val="0"/>
              </a:spcBef>
              <a:spcAft>
                <a:spcPts val="0"/>
              </a:spcAft>
              <a:buSzPts val="4600"/>
              <a:buNone/>
              <a:defRPr sz="4600"/>
            </a:lvl2pPr>
            <a:lvl3pPr lvl="2" rtl="0">
              <a:spcBef>
                <a:spcPts val="0"/>
              </a:spcBef>
              <a:spcAft>
                <a:spcPts val="0"/>
              </a:spcAft>
              <a:buSzPts val="4600"/>
              <a:buNone/>
              <a:defRPr sz="4600"/>
            </a:lvl3pPr>
            <a:lvl4pPr lvl="3" rtl="0">
              <a:spcBef>
                <a:spcPts val="0"/>
              </a:spcBef>
              <a:spcAft>
                <a:spcPts val="0"/>
              </a:spcAft>
              <a:buSzPts val="4600"/>
              <a:buNone/>
              <a:defRPr sz="4600"/>
            </a:lvl4pPr>
            <a:lvl5pPr lvl="4" rtl="0">
              <a:spcBef>
                <a:spcPts val="0"/>
              </a:spcBef>
              <a:spcAft>
                <a:spcPts val="0"/>
              </a:spcAft>
              <a:buSzPts val="4600"/>
              <a:buNone/>
              <a:defRPr sz="4600"/>
            </a:lvl5pPr>
            <a:lvl6pPr lvl="5" rtl="0">
              <a:spcBef>
                <a:spcPts val="0"/>
              </a:spcBef>
              <a:spcAft>
                <a:spcPts val="0"/>
              </a:spcAft>
              <a:buSzPts val="4600"/>
              <a:buNone/>
              <a:defRPr sz="4600"/>
            </a:lvl6pPr>
            <a:lvl7pPr lvl="6" rtl="0">
              <a:spcBef>
                <a:spcPts val="0"/>
              </a:spcBef>
              <a:spcAft>
                <a:spcPts val="0"/>
              </a:spcAft>
              <a:buSzPts val="4600"/>
              <a:buNone/>
              <a:defRPr sz="4600"/>
            </a:lvl7pPr>
            <a:lvl8pPr lvl="7" rtl="0">
              <a:spcBef>
                <a:spcPts val="0"/>
              </a:spcBef>
              <a:spcAft>
                <a:spcPts val="0"/>
              </a:spcAft>
              <a:buSzPts val="4600"/>
              <a:buNone/>
              <a:defRPr sz="4600"/>
            </a:lvl8pPr>
            <a:lvl9pPr lvl="8" rtl="0">
              <a:spcBef>
                <a:spcPts val="0"/>
              </a:spcBef>
              <a:spcAft>
                <a:spcPts val="0"/>
              </a:spcAft>
              <a:buSzPts val="4600"/>
              <a:buNone/>
              <a:defRPr sz="4600"/>
            </a:lvl9pPr>
          </a:lstStyle>
          <a:p/>
        </p:txBody>
      </p:sp>
      <p:sp>
        <p:nvSpPr>
          <p:cNvPr id="62" name="Google Shape;62;p3"/>
          <p:cNvSpPr txBox="1"/>
          <p:nvPr>
            <p:ph idx="1" type="subTitle"/>
          </p:nvPr>
        </p:nvSpPr>
        <p:spPr>
          <a:xfrm>
            <a:off x="752800" y="1697054"/>
            <a:ext cx="7485900" cy="784800"/>
          </a:xfrm>
          <a:prstGeom prst="rect">
            <a:avLst/>
          </a:prstGeom>
        </p:spPr>
        <p:txBody>
          <a:bodyPr anchorCtr="0" anchor="t" bIns="0" lIns="0" spcFirstLastPara="1" rIns="0" wrap="square" tIns="0">
            <a:noAutofit/>
          </a:bodyPr>
          <a:lstStyle>
            <a:lvl1pPr lvl="0" rtl="0">
              <a:spcBef>
                <a:spcPts val="0"/>
              </a:spcBef>
              <a:spcAft>
                <a:spcPts val="0"/>
              </a:spcAft>
              <a:buSzPts val="1400"/>
              <a:buFont typeface="Montserrat"/>
              <a:buNone/>
              <a:defRPr>
                <a:solidFill>
                  <a:schemeClr val="accent5"/>
                </a:solidFill>
                <a:latin typeface="Montserrat"/>
                <a:ea typeface="Montserrat"/>
                <a:cs typeface="Montserrat"/>
                <a:sym typeface="Montserrat"/>
              </a:defRPr>
            </a:lvl1pPr>
            <a:lvl2pPr lvl="1" rtl="0">
              <a:spcBef>
                <a:spcPts val="1000"/>
              </a:spcBef>
              <a:spcAft>
                <a:spcPts val="0"/>
              </a:spcAft>
              <a:buSzPts val="3000"/>
              <a:buNone/>
              <a:defRPr sz="3000">
                <a:solidFill>
                  <a:schemeClr val="accent5"/>
                </a:solidFill>
              </a:defRPr>
            </a:lvl2pPr>
            <a:lvl3pPr lvl="2" rtl="0">
              <a:spcBef>
                <a:spcPts val="1000"/>
              </a:spcBef>
              <a:spcAft>
                <a:spcPts val="0"/>
              </a:spcAft>
              <a:buSzPts val="3000"/>
              <a:buNone/>
              <a:defRPr sz="3000">
                <a:solidFill>
                  <a:schemeClr val="accent5"/>
                </a:solidFill>
              </a:defRPr>
            </a:lvl3pPr>
            <a:lvl4pPr lvl="3" rtl="0">
              <a:spcBef>
                <a:spcPts val="1000"/>
              </a:spcBef>
              <a:spcAft>
                <a:spcPts val="0"/>
              </a:spcAft>
              <a:buClr>
                <a:schemeClr val="accent5"/>
              </a:buClr>
              <a:buSzPts val="3000"/>
              <a:buNone/>
              <a:defRPr sz="3000">
                <a:solidFill>
                  <a:schemeClr val="accent5"/>
                </a:solidFill>
              </a:defRPr>
            </a:lvl4pPr>
            <a:lvl5pPr lvl="4" rtl="0">
              <a:spcBef>
                <a:spcPts val="1000"/>
              </a:spcBef>
              <a:spcAft>
                <a:spcPts val="0"/>
              </a:spcAft>
              <a:buClr>
                <a:schemeClr val="accent5"/>
              </a:buClr>
              <a:buSzPts val="3000"/>
              <a:buNone/>
              <a:defRPr sz="3000">
                <a:solidFill>
                  <a:schemeClr val="accent5"/>
                </a:solidFill>
              </a:defRPr>
            </a:lvl5pPr>
            <a:lvl6pPr lvl="5" rtl="0">
              <a:spcBef>
                <a:spcPts val="1000"/>
              </a:spcBef>
              <a:spcAft>
                <a:spcPts val="0"/>
              </a:spcAft>
              <a:buClr>
                <a:schemeClr val="accent5"/>
              </a:buClr>
              <a:buSzPts val="3000"/>
              <a:buNone/>
              <a:defRPr sz="3000">
                <a:solidFill>
                  <a:schemeClr val="accent5"/>
                </a:solidFill>
              </a:defRPr>
            </a:lvl6pPr>
            <a:lvl7pPr lvl="6" rtl="0">
              <a:spcBef>
                <a:spcPts val="1000"/>
              </a:spcBef>
              <a:spcAft>
                <a:spcPts val="0"/>
              </a:spcAft>
              <a:buClr>
                <a:schemeClr val="accent5"/>
              </a:buClr>
              <a:buSzPts val="3000"/>
              <a:buNone/>
              <a:defRPr sz="3000">
                <a:solidFill>
                  <a:schemeClr val="accent5"/>
                </a:solidFill>
              </a:defRPr>
            </a:lvl7pPr>
            <a:lvl8pPr lvl="7" rtl="0">
              <a:spcBef>
                <a:spcPts val="1000"/>
              </a:spcBef>
              <a:spcAft>
                <a:spcPts val="0"/>
              </a:spcAft>
              <a:buClr>
                <a:schemeClr val="accent5"/>
              </a:buClr>
              <a:buSzPts val="3000"/>
              <a:buNone/>
              <a:defRPr sz="3000">
                <a:solidFill>
                  <a:schemeClr val="accent5"/>
                </a:solidFill>
              </a:defRPr>
            </a:lvl8pPr>
            <a:lvl9pPr lvl="8" rtl="0">
              <a:spcBef>
                <a:spcPts val="1000"/>
              </a:spcBef>
              <a:spcAft>
                <a:spcPts val="1000"/>
              </a:spcAft>
              <a:buClr>
                <a:schemeClr val="accent5"/>
              </a:buClr>
              <a:buSzPts val="3000"/>
              <a:buNone/>
              <a:defRPr sz="3000">
                <a:solidFill>
                  <a:schemeClr val="accent5"/>
                </a:solidFill>
              </a:defRPr>
            </a:lvl9pPr>
          </a:lstStyle>
          <a:p/>
        </p:txBody>
      </p:sp>
      <p:grpSp>
        <p:nvGrpSpPr>
          <p:cNvPr id="63" name="Google Shape;63;p3"/>
          <p:cNvGrpSpPr/>
          <p:nvPr/>
        </p:nvGrpSpPr>
        <p:grpSpPr>
          <a:xfrm>
            <a:off x="3409171" y="2429676"/>
            <a:ext cx="5318543" cy="7882145"/>
            <a:chOff x="3485371" y="1424851"/>
            <a:chExt cx="5318543" cy="7882145"/>
          </a:xfrm>
        </p:grpSpPr>
        <p:grpSp>
          <p:nvGrpSpPr>
            <p:cNvPr id="64" name="Google Shape;64;p3"/>
            <p:cNvGrpSpPr/>
            <p:nvPr/>
          </p:nvGrpSpPr>
          <p:grpSpPr>
            <a:xfrm>
              <a:off x="3485371" y="1958251"/>
              <a:ext cx="468816" cy="7120145"/>
              <a:chOff x="1447800" y="152400"/>
              <a:chExt cx="318597" cy="4838699"/>
            </a:xfrm>
          </p:grpSpPr>
          <p:sp>
            <p:nvSpPr>
              <p:cNvPr id="65" name="Google Shape;65;p3"/>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6" name="Google Shape;66;p3"/>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67" name="Google Shape;67;p3"/>
            <p:cNvGrpSpPr/>
            <p:nvPr/>
          </p:nvGrpSpPr>
          <p:grpSpPr>
            <a:xfrm>
              <a:off x="3808592" y="1577251"/>
              <a:ext cx="468816" cy="7120145"/>
              <a:chOff x="1600200" y="152400"/>
              <a:chExt cx="318597" cy="4838699"/>
            </a:xfrm>
          </p:grpSpPr>
          <p:sp>
            <p:nvSpPr>
              <p:cNvPr id="68" name="Google Shape;68;p3"/>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9" name="Google Shape;69;p3"/>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70" name="Google Shape;70;p3"/>
            <p:cNvGrpSpPr/>
            <p:nvPr/>
          </p:nvGrpSpPr>
          <p:grpSpPr>
            <a:xfrm>
              <a:off x="4131812" y="2186851"/>
              <a:ext cx="468816" cy="7120145"/>
              <a:chOff x="533400" y="152400"/>
              <a:chExt cx="318597" cy="4838699"/>
            </a:xfrm>
          </p:grpSpPr>
          <p:sp>
            <p:nvSpPr>
              <p:cNvPr id="71" name="Google Shape;71;p3"/>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2" name="Google Shape;72;p3"/>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73" name="Google Shape;73;p3"/>
            <p:cNvGrpSpPr/>
            <p:nvPr/>
          </p:nvGrpSpPr>
          <p:grpSpPr>
            <a:xfrm>
              <a:off x="4455033" y="1729651"/>
              <a:ext cx="468816" cy="7120145"/>
              <a:chOff x="685800" y="152400"/>
              <a:chExt cx="318597" cy="4838699"/>
            </a:xfrm>
          </p:grpSpPr>
          <p:sp>
            <p:nvSpPr>
              <p:cNvPr id="74" name="Google Shape;74;p3"/>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5" name="Google Shape;75;p3"/>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76" name="Google Shape;76;p3"/>
            <p:cNvGrpSpPr/>
            <p:nvPr/>
          </p:nvGrpSpPr>
          <p:grpSpPr>
            <a:xfrm>
              <a:off x="4778254" y="1424851"/>
              <a:ext cx="468816" cy="7120145"/>
              <a:chOff x="838200" y="152400"/>
              <a:chExt cx="318597" cy="4838699"/>
            </a:xfrm>
          </p:grpSpPr>
          <p:sp>
            <p:nvSpPr>
              <p:cNvPr id="77" name="Google Shape;77;p3"/>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8" name="Google Shape;78;p3"/>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79" name="Google Shape;79;p3"/>
            <p:cNvGrpSpPr/>
            <p:nvPr/>
          </p:nvGrpSpPr>
          <p:grpSpPr>
            <a:xfrm>
              <a:off x="5101474" y="1882051"/>
              <a:ext cx="468816" cy="7120145"/>
              <a:chOff x="990600" y="152400"/>
              <a:chExt cx="318597" cy="4838699"/>
            </a:xfrm>
          </p:grpSpPr>
          <p:sp>
            <p:nvSpPr>
              <p:cNvPr id="80" name="Google Shape;80;p3"/>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81" name="Google Shape;81;p3"/>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82" name="Google Shape;82;p3"/>
            <p:cNvGrpSpPr/>
            <p:nvPr/>
          </p:nvGrpSpPr>
          <p:grpSpPr>
            <a:xfrm>
              <a:off x="5424695" y="1729651"/>
              <a:ext cx="468816" cy="7120145"/>
              <a:chOff x="3663063" y="152400"/>
              <a:chExt cx="318597" cy="4838699"/>
            </a:xfrm>
          </p:grpSpPr>
          <p:sp>
            <p:nvSpPr>
              <p:cNvPr id="83" name="Google Shape;83;p3"/>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84" name="Google Shape;84;p3"/>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85" name="Google Shape;85;p3"/>
            <p:cNvGrpSpPr/>
            <p:nvPr/>
          </p:nvGrpSpPr>
          <p:grpSpPr>
            <a:xfrm>
              <a:off x="5747916" y="2034451"/>
              <a:ext cx="468816" cy="7120145"/>
              <a:chOff x="1295400" y="152400"/>
              <a:chExt cx="318597" cy="4838699"/>
            </a:xfrm>
          </p:grpSpPr>
          <p:sp>
            <p:nvSpPr>
              <p:cNvPr id="86" name="Google Shape;86;p3"/>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87" name="Google Shape;87;p3"/>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88" name="Google Shape;88;p3"/>
            <p:cNvGrpSpPr/>
            <p:nvPr/>
          </p:nvGrpSpPr>
          <p:grpSpPr>
            <a:xfrm>
              <a:off x="6072553" y="1958251"/>
              <a:ext cx="468816" cy="7120145"/>
              <a:chOff x="1447800" y="152400"/>
              <a:chExt cx="318597" cy="4838699"/>
            </a:xfrm>
          </p:grpSpPr>
          <p:sp>
            <p:nvSpPr>
              <p:cNvPr id="89" name="Google Shape;89;p3"/>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90" name="Google Shape;90;p3"/>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91" name="Google Shape;91;p3"/>
            <p:cNvGrpSpPr/>
            <p:nvPr/>
          </p:nvGrpSpPr>
          <p:grpSpPr>
            <a:xfrm>
              <a:off x="6395774" y="1653451"/>
              <a:ext cx="468816" cy="7120145"/>
              <a:chOff x="1600200" y="152400"/>
              <a:chExt cx="318597" cy="4838699"/>
            </a:xfrm>
          </p:grpSpPr>
          <p:sp>
            <p:nvSpPr>
              <p:cNvPr id="92" name="Google Shape;92;p3"/>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93" name="Google Shape;93;p3"/>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94" name="Google Shape;94;p3"/>
            <p:cNvGrpSpPr/>
            <p:nvPr/>
          </p:nvGrpSpPr>
          <p:grpSpPr>
            <a:xfrm>
              <a:off x="6718994" y="1424851"/>
              <a:ext cx="468816" cy="7120145"/>
              <a:chOff x="533400" y="152400"/>
              <a:chExt cx="318597" cy="4838699"/>
            </a:xfrm>
          </p:grpSpPr>
          <p:sp>
            <p:nvSpPr>
              <p:cNvPr id="95" name="Google Shape;95;p3"/>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96" name="Google Shape;96;p3"/>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97" name="Google Shape;97;p3"/>
            <p:cNvGrpSpPr/>
            <p:nvPr/>
          </p:nvGrpSpPr>
          <p:grpSpPr>
            <a:xfrm>
              <a:off x="7042215" y="1501051"/>
              <a:ext cx="468816" cy="7120145"/>
              <a:chOff x="685800" y="152400"/>
              <a:chExt cx="318597" cy="4838699"/>
            </a:xfrm>
          </p:grpSpPr>
          <p:sp>
            <p:nvSpPr>
              <p:cNvPr id="98" name="Google Shape;98;p3"/>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99" name="Google Shape;99;p3"/>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100" name="Google Shape;100;p3"/>
            <p:cNvGrpSpPr/>
            <p:nvPr/>
          </p:nvGrpSpPr>
          <p:grpSpPr>
            <a:xfrm>
              <a:off x="7365436" y="1882051"/>
              <a:ext cx="468816" cy="7120145"/>
              <a:chOff x="838200" y="152400"/>
              <a:chExt cx="318597" cy="4838699"/>
            </a:xfrm>
          </p:grpSpPr>
          <p:sp>
            <p:nvSpPr>
              <p:cNvPr id="101" name="Google Shape;101;p3"/>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02" name="Google Shape;102;p3"/>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103" name="Google Shape;103;p3"/>
            <p:cNvGrpSpPr/>
            <p:nvPr/>
          </p:nvGrpSpPr>
          <p:grpSpPr>
            <a:xfrm>
              <a:off x="7688656" y="1424851"/>
              <a:ext cx="468816" cy="7120145"/>
              <a:chOff x="990600" y="152400"/>
              <a:chExt cx="318597" cy="4838699"/>
            </a:xfrm>
          </p:grpSpPr>
          <p:sp>
            <p:nvSpPr>
              <p:cNvPr id="104" name="Google Shape;104;p3"/>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05" name="Google Shape;105;p3"/>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106" name="Google Shape;106;p3"/>
            <p:cNvGrpSpPr/>
            <p:nvPr/>
          </p:nvGrpSpPr>
          <p:grpSpPr>
            <a:xfrm>
              <a:off x="8011877" y="2186851"/>
              <a:ext cx="468816" cy="7120145"/>
              <a:chOff x="3663063" y="152400"/>
              <a:chExt cx="318597" cy="4838699"/>
            </a:xfrm>
          </p:grpSpPr>
          <p:sp>
            <p:nvSpPr>
              <p:cNvPr id="107" name="Google Shape;107;p3"/>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08" name="Google Shape;108;p3"/>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109" name="Google Shape;109;p3"/>
            <p:cNvGrpSpPr/>
            <p:nvPr/>
          </p:nvGrpSpPr>
          <p:grpSpPr>
            <a:xfrm>
              <a:off x="8335098" y="1805851"/>
              <a:ext cx="468816" cy="7120145"/>
              <a:chOff x="1295400" y="152400"/>
              <a:chExt cx="318597" cy="4838699"/>
            </a:xfrm>
          </p:grpSpPr>
          <p:sp>
            <p:nvSpPr>
              <p:cNvPr id="110" name="Google Shape;110;p3"/>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11" name="Google Shape;111;p3"/>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12" name="Shape 112"/>
        <p:cNvGrpSpPr/>
        <p:nvPr/>
      </p:nvGrpSpPr>
      <p:grpSpPr>
        <a:xfrm>
          <a:off x="0" y="0"/>
          <a:ext cx="0" cy="0"/>
          <a:chOff x="0" y="0"/>
          <a:chExt cx="0" cy="0"/>
        </a:xfrm>
      </p:grpSpPr>
      <p:sp>
        <p:nvSpPr>
          <p:cNvPr id="113" name="Google Shape;113;p4"/>
          <p:cNvSpPr txBox="1"/>
          <p:nvPr>
            <p:ph idx="1" type="body"/>
          </p:nvPr>
        </p:nvSpPr>
        <p:spPr>
          <a:xfrm>
            <a:off x="1652750" y="2161800"/>
            <a:ext cx="5838300" cy="819900"/>
          </a:xfrm>
          <a:prstGeom prst="rect">
            <a:avLst/>
          </a:prstGeom>
        </p:spPr>
        <p:txBody>
          <a:bodyPr anchorCtr="0" anchor="ctr" bIns="0" lIns="0" spcFirstLastPara="1" rIns="0" wrap="square" tIns="0">
            <a:noAutofit/>
          </a:bodyPr>
          <a:lstStyle>
            <a:lvl1pPr indent="-406400" lvl="0" marL="457200" rtl="0" algn="ctr">
              <a:lnSpc>
                <a:spcPct val="115000"/>
              </a:lnSpc>
              <a:spcBef>
                <a:spcPts val="600"/>
              </a:spcBef>
              <a:spcAft>
                <a:spcPts val="0"/>
              </a:spcAft>
              <a:buSzPts val="2800"/>
              <a:buFont typeface="Montserrat"/>
              <a:buChar char="✘"/>
              <a:defRPr sz="2800">
                <a:latin typeface="Montserrat"/>
                <a:ea typeface="Montserrat"/>
                <a:cs typeface="Montserrat"/>
                <a:sym typeface="Montserrat"/>
              </a:defRPr>
            </a:lvl1pPr>
            <a:lvl2pPr indent="-406400" lvl="1" marL="9144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2pPr>
            <a:lvl3pPr indent="-406400" lvl="2" marL="13716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3pPr>
            <a:lvl4pPr indent="-406400" lvl="3" marL="18288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4pPr>
            <a:lvl5pPr indent="-406400" lvl="4" marL="22860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5pPr>
            <a:lvl6pPr indent="-406400" lvl="5" marL="27432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6pPr>
            <a:lvl7pPr indent="-406400" lvl="6" marL="32004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7pPr>
            <a:lvl8pPr indent="-406400" lvl="7" marL="3657600" rtl="0" algn="ctr">
              <a:lnSpc>
                <a:spcPct val="115000"/>
              </a:lnSpc>
              <a:spcBef>
                <a:spcPts val="1000"/>
              </a:spcBef>
              <a:spcAft>
                <a:spcPts val="0"/>
              </a:spcAft>
              <a:buSzPts val="2800"/>
              <a:buFont typeface="Montserrat"/>
              <a:buChar char="○"/>
              <a:defRPr sz="2800">
                <a:latin typeface="Montserrat"/>
                <a:ea typeface="Montserrat"/>
                <a:cs typeface="Montserrat"/>
                <a:sym typeface="Montserrat"/>
              </a:defRPr>
            </a:lvl8pPr>
            <a:lvl9pPr indent="-406400" lvl="8" marL="4114800" algn="ctr">
              <a:lnSpc>
                <a:spcPct val="115000"/>
              </a:lnSpc>
              <a:spcBef>
                <a:spcPts val="1000"/>
              </a:spcBef>
              <a:spcAft>
                <a:spcPts val="1000"/>
              </a:spcAft>
              <a:buSzPts val="2800"/>
              <a:buFont typeface="Montserrat"/>
              <a:buChar char="■"/>
              <a:defRPr sz="2800">
                <a:latin typeface="Montserrat"/>
                <a:ea typeface="Montserrat"/>
                <a:cs typeface="Montserrat"/>
                <a:sym typeface="Montserrat"/>
              </a:defRPr>
            </a:lvl9pPr>
          </a:lstStyle>
          <a:p/>
        </p:txBody>
      </p:sp>
      <p:sp>
        <p:nvSpPr>
          <p:cNvPr id="114" name="Google Shape;114;p4"/>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115" name="Google Shape;115;p4"/>
          <p:cNvGrpSpPr/>
          <p:nvPr/>
        </p:nvGrpSpPr>
        <p:grpSpPr>
          <a:xfrm rot="599924">
            <a:off x="3521476" y="4047637"/>
            <a:ext cx="468832" cy="7120389"/>
            <a:chOff x="1447800" y="152400"/>
            <a:chExt cx="318597" cy="4838699"/>
          </a:xfrm>
        </p:grpSpPr>
        <p:sp>
          <p:nvSpPr>
            <p:cNvPr id="116" name="Google Shape;116;p4"/>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17" name="Google Shape;117;p4"/>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118" name="Google Shape;118;p4"/>
          <p:cNvGrpSpPr/>
          <p:nvPr/>
        </p:nvGrpSpPr>
        <p:grpSpPr>
          <a:xfrm rot="1200084">
            <a:off x="1203519" y="3607342"/>
            <a:ext cx="468801" cy="7119911"/>
            <a:chOff x="1600200" y="152400"/>
            <a:chExt cx="318597" cy="4838699"/>
          </a:xfrm>
        </p:grpSpPr>
        <p:sp>
          <p:nvSpPr>
            <p:cNvPr id="119" name="Google Shape;119;p4"/>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20" name="Google Shape;120;p4"/>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121" name="Google Shape;121;p4"/>
          <p:cNvGrpSpPr/>
          <p:nvPr/>
        </p:nvGrpSpPr>
        <p:grpSpPr>
          <a:xfrm rot="1799848">
            <a:off x="34414" y="3701307"/>
            <a:ext cx="468820" cy="7120207"/>
            <a:chOff x="533400" y="152400"/>
            <a:chExt cx="318597" cy="4838699"/>
          </a:xfrm>
        </p:grpSpPr>
        <p:sp>
          <p:nvSpPr>
            <p:cNvPr id="122" name="Google Shape;122;p4"/>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23" name="Google Shape;123;p4"/>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124" name="Google Shape;124;p4"/>
          <p:cNvGrpSpPr/>
          <p:nvPr/>
        </p:nvGrpSpPr>
        <p:grpSpPr>
          <a:xfrm rot="2399941">
            <a:off x="-1049427" y="2658217"/>
            <a:ext cx="468795" cy="7119825"/>
            <a:chOff x="685800" y="152400"/>
            <a:chExt cx="318597" cy="4838699"/>
          </a:xfrm>
        </p:grpSpPr>
        <p:sp>
          <p:nvSpPr>
            <p:cNvPr id="125" name="Google Shape;125;p4"/>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26" name="Google Shape;126;p4"/>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127" name="Google Shape;127;p4"/>
          <p:cNvGrpSpPr/>
          <p:nvPr/>
        </p:nvGrpSpPr>
        <p:grpSpPr>
          <a:xfrm rot="2999880">
            <a:off x="-1706982" y="917344"/>
            <a:ext cx="468816" cy="7120136"/>
            <a:chOff x="838200" y="152400"/>
            <a:chExt cx="318597" cy="4838699"/>
          </a:xfrm>
        </p:grpSpPr>
        <p:sp>
          <p:nvSpPr>
            <p:cNvPr id="128" name="Google Shape;128;p4"/>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29" name="Google Shape;129;p4"/>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130" name="Google Shape;130;p4"/>
          <p:cNvGrpSpPr/>
          <p:nvPr/>
        </p:nvGrpSpPr>
        <p:grpSpPr>
          <a:xfrm rot="3600035">
            <a:off x="-2254612" y="80296"/>
            <a:ext cx="468793" cy="7119788"/>
            <a:chOff x="990600" y="152400"/>
            <a:chExt cx="318597" cy="4838699"/>
          </a:xfrm>
        </p:grpSpPr>
        <p:sp>
          <p:nvSpPr>
            <p:cNvPr id="131" name="Google Shape;131;p4"/>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32" name="Google Shape;132;p4"/>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133" name="Google Shape;133;p4"/>
          <p:cNvGrpSpPr/>
          <p:nvPr/>
        </p:nvGrpSpPr>
        <p:grpSpPr>
          <a:xfrm rot="5400000">
            <a:off x="-2254612" y="-2303662"/>
            <a:ext cx="468784" cy="7119661"/>
            <a:chOff x="3663063" y="152400"/>
            <a:chExt cx="318597" cy="4838699"/>
          </a:xfrm>
        </p:grpSpPr>
        <p:sp>
          <p:nvSpPr>
            <p:cNvPr id="134" name="Google Shape;134;p4"/>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35" name="Google Shape;135;p4"/>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136" name="Google Shape;136;p4"/>
          <p:cNvGrpSpPr/>
          <p:nvPr/>
        </p:nvGrpSpPr>
        <p:grpSpPr>
          <a:xfrm rot="4800076">
            <a:off x="-1784050" y="-2583919"/>
            <a:ext cx="468832" cy="7120389"/>
            <a:chOff x="1295400" y="152400"/>
            <a:chExt cx="318597" cy="4838699"/>
          </a:xfrm>
        </p:grpSpPr>
        <p:sp>
          <p:nvSpPr>
            <p:cNvPr id="137" name="Google Shape;137;p4"/>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38" name="Google Shape;138;p4"/>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139" name="Google Shape;139;p4"/>
          <p:cNvGrpSpPr/>
          <p:nvPr/>
        </p:nvGrpSpPr>
        <p:grpSpPr>
          <a:xfrm rot="-10579780">
            <a:off x="6292864" y="-6220883"/>
            <a:ext cx="468822" cy="7120233"/>
            <a:chOff x="1447800" y="152400"/>
            <a:chExt cx="318597" cy="4838699"/>
          </a:xfrm>
        </p:grpSpPr>
        <p:sp>
          <p:nvSpPr>
            <p:cNvPr id="140" name="Google Shape;140;p4"/>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41" name="Google Shape;141;p4"/>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142" name="Google Shape;142;p4"/>
          <p:cNvGrpSpPr/>
          <p:nvPr/>
        </p:nvGrpSpPr>
        <p:grpSpPr>
          <a:xfrm rot="-9950062">
            <a:off x="7352097" y="-5550575"/>
            <a:ext cx="468798" cy="7119870"/>
            <a:chOff x="1600200" y="152400"/>
            <a:chExt cx="318597" cy="4838699"/>
          </a:xfrm>
        </p:grpSpPr>
        <p:sp>
          <p:nvSpPr>
            <p:cNvPr id="143" name="Google Shape;143;p4"/>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44" name="Google Shape;144;p4"/>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145" name="Google Shape;145;p4"/>
          <p:cNvGrpSpPr/>
          <p:nvPr/>
        </p:nvGrpSpPr>
        <p:grpSpPr>
          <a:xfrm rot="-8674393">
            <a:off x="9511353" y="-5246133"/>
            <a:ext cx="468831" cy="7120371"/>
            <a:chOff x="533400" y="152400"/>
            <a:chExt cx="318597" cy="4838699"/>
          </a:xfrm>
        </p:grpSpPr>
        <p:sp>
          <p:nvSpPr>
            <p:cNvPr id="146" name="Google Shape;146;p4"/>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47" name="Google Shape;147;p4"/>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148" name="Google Shape;148;p4"/>
          <p:cNvGrpSpPr/>
          <p:nvPr/>
        </p:nvGrpSpPr>
        <p:grpSpPr>
          <a:xfrm rot="-7873507">
            <a:off x="10561410" y="-3573826"/>
            <a:ext cx="468793" cy="7119801"/>
            <a:chOff x="685800" y="152400"/>
            <a:chExt cx="318597" cy="4838699"/>
          </a:xfrm>
        </p:grpSpPr>
        <p:sp>
          <p:nvSpPr>
            <p:cNvPr id="149" name="Google Shape;149;p4"/>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50" name="Google Shape;150;p4"/>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151" name="Google Shape;151;p4"/>
          <p:cNvGrpSpPr/>
          <p:nvPr/>
        </p:nvGrpSpPr>
        <p:grpSpPr>
          <a:xfrm rot="-7606867">
            <a:off x="10496000" y="-2583904"/>
            <a:ext cx="468829" cy="7120347"/>
            <a:chOff x="838200" y="152400"/>
            <a:chExt cx="318597" cy="4838699"/>
          </a:xfrm>
        </p:grpSpPr>
        <p:sp>
          <p:nvSpPr>
            <p:cNvPr id="152" name="Google Shape;152;p4"/>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53" name="Google Shape;153;p4"/>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154" name="Google Shape;154;p4"/>
          <p:cNvGrpSpPr/>
          <p:nvPr/>
        </p:nvGrpSpPr>
        <p:grpSpPr>
          <a:xfrm rot="-5400000">
            <a:off x="11193572" y="80361"/>
            <a:ext cx="468784" cy="7119661"/>
            <a:chOff x="990600" y="152400"/>
            <a:chExt cx="318597" cy="4838699"/>
          </a:xfrm>
        </p:grpSpPr>
        <p:sp>
          <p:nvSpPr>
            <p:cNvPr id="155" name="Google Shape;155;p4"/>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56" name="Google Shape;156;p4"/>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157" name="Google Shape;157;p4"/>
          <p:cNvGrpSpPr/>
          <p:nvPr/>
        </p:nvGrpSpPr>
        <p:grpSpPr>
          <a:xfrm rot="-5400000">
            <a:off x="11650769" y="454778"/>
            <a:ext cx="468784" cy="7119661"/>
            <a:chOff x="3663063" y="152400"/>
            <a:chExt cx="318597" cy="4838699"/>
          </a:xfrm>
        </p:grpSpPr>
        <p:sp>
          <p:nvSpPr>
            <p:cNvPr id="158" name="Google Shape;158;p4"/>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59" name="Google Shape;159;p4"/>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160" name="Google Shape;160;p4"/>
          <p:cNvGrpSpPr/>
          <p:nvPr/>
        </p:nvGrpSpPr>
        <p:grpSpPr>
          <a:xfrm rot="-3998544">
            <a:off x="10865416" y="2410833"/>
            <a:ext cx="468813" cy="7120102"/>
            <a:chOff x="1295400" y="152400"/>
            <a:chExt cx="318597" cy="4838699"/>
          </a:xfrm>
        </p:grpSpPr>
        <p:sp>
          <p:nvSpPr>
            <p:cNvPr id="161" name="Google Shape;161;p4"/>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62" name="Google Shape;162;p4"/>
            <p:cNvPicPr preferRelativeResize="0"/>
            <p:nvPr/>
          </p:nvPicPr>
          <p:blipFill>
            <a:blip r:embed="rId2">
              <a:alphaModFix/>
            </a:blip>
            <a:stretch>
              <a:fillRect/>
            </a:stretch>
          </p:blipFill>
          <p:spPr>
            <a:xfrm>
              <a:off x="1295400" y="152400"/>
              <a:ext cx="318597" cy="4838699"/>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163" name="Shape 163"/>
        <p:cNvGrpSpPr/>
        <p:nvPr/>
      </p:nvGrpSpPr>
      <p:grpSpPr>
        <a:xfrm>
          <a:off x="0" y="0"/>
          <a:ext cx="0" cy="0"/>
          <a:chOff x="0" y="0"/>
          <a:chExt cx="0" cy="0"/>
        </a:xfrm>
      </p:grpSpPr>
      <p:sp>
        <p:nvSpPr>
          <p:cNvPr id="164" name="Google Shape;164;p5"/>
          <p:cNvSpPr/>
          <p:nvPr/>
        </p:nvSpPr>
        <p:spPr>
          <a:xfrm rot="197195">
            <a:off x="572737" y="994041"/>
            <a:ext cx="2440148" cy="137295"/>
          </a:xfrm>
          <a:custGeom>
            <a:rect b="b" l="l" r="r" t="t"/>
            <a:pathLst>
              <a:path extrusionOk="0" h="8963" w="8217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5"/>
          <p:cNvSpPr txBox="1"/>
          <p:nvPr>
            <p:ph type="title"/>
          </p:nvPr>
        </p:nvSpPr>
        <p:spPr>
          <a:xfrm>
            <a:off x="829000" y="526700"/>
            <a:ext cx="6902100" cy="460500"/>
          </a:xfrm>
          <a:prstGeom prst="rect">
            <a:avLst/>
          </a:prstGeom>
        </p:spPr>
        <p:txBody>
          <a:bodyPr anchorCtr="0" anchor="b" bIns="0" lIns="0" spcFirstLastPara="1" rIns="0" wrap="square" tIns="0">
            <a:noAutofit/>
          </a:bodyPr>
          <a:lstStyle>
            <a:lvl1pPr lvl="0">
              <a:spcBef>
                <a:spcPts val="0"/>
              </a:spcBef>
              <a:spcAft>
                <a:spcPts val="0"/>
              </a:spcAft>
              <a:buSzPts val="2800"/>
              <a:buFont typeface="Montserrat"/>
              <a:buNone/>
              <a:defRPr>
                <a:latin typeface="Montserrat"/>
                <a:ea typeface="Montserrat"/>
                <a:cs typeface="Montserrat"/>
                <a:sym typeface="Montserrat"/>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6" name="Google Shape;166;p5"/>
          <p:cNvSpPr txBox="1"/>
          <p:nvPr>
            <p:ph idx="1" type="body"/>
          </p:nvPr>
        </p:nvSpPr>
        <p:spPr>
          <a:xfrm>
            <a:off x="829000" y="1352549"/>
            <a:ext cx="6902100" cy="3341400"/>
          </a:xfrm>
          <a:prstGeom prst="rect">
            <a:avLst/>
          </a:prstGeom>
        </p:spPr>
        <p:txBody>
          <a:bodyPr anchorCtr="0" anchor="t" bIns="0" lIns="0" spcFirstLastPara="1" rIns="0" wrap="square" tIns="0">
            <a:noAutofit/>
          </a:bodyPr>
          <a:lstStyle>
            <a:lvl1pPr indent="-317500" lvl="0" marL="457200">
              <a:spcBef>
                <a:spcPts val="600"/>
              </a:spcBef>
              <a:spcAft>
                <a:spcPts val="0"/>
              </a:spcAft>
              <a:buSzPts val="1400"/>
              <a:buChar char="✘"/>
              <a:defRPr/>
            </a:lvl1pPr>
            <a:lvl2pPr indent="-381000" lvl="1" marL="914400">
              <a:spcBef>
                <a:spcPts val="1000"/>
              </a:spcBef>
              <a:spcAft>
                <a:spcPts val="0"/>
              </a:spcAft>
              <a:buSzPts val="2400"/>
              <a:buChar char="-"/>
              <a:defRPr/>
            </a:lvl2pPr>
            <a:lvl3pPr indent="-381000" lvl="2" marL="1371600">
              <a:spcBef>
                <a:spcPts val="1000"/>
              </a:spcBef>
              <a:spcAft>
                <a:spcPts val="0"/>
              </a:spcAft>
              <a:buSzPts val="2400"/>
              <a:buChar char="-"/>
              <a:defRPr/>
            </a:lvl3pPr>
            <a:lvl4pPr indent="-381000" lvl="3" marL="1828800">
              <a:spcBef>
                <a:spcPts val="1000"/>
              </a:spcBef>
              <a:spcAft>
                <a:spcPts val="0"/>
              </a:spcAft>
              <a:buSzPts val="2400"/>
              <a:buChar char="●"/>
              <a:defRPr/>
            </a:lvl4pPr>
            <a:lvl5pPr indent="-381000" lvl="4" marL="2286000">
              <a:spcBef>
                <a:spcPts val="1000"/>
              </a:spcBef>
              <a:spcAft>
                <a:spcPts val="0"/>
              </a:spcAft>
              <a:buSzPts val="2400"/>
              <a:buChar char="○"/>
              <a:defRPr/>
            </a:lvl5pPr>
            <a:lvl6pPr indent="-381000" lvl="5" marL="2743200">
              <a:spcBef>
                <a:spcPts val="1000"/>
              </a:spcBef>
              <a:spcAft>
                <a:spcPts val="0"/>
              </a:spcAft>
              <a:buSzPts val="2400"/>
              <a:buChar char="■"/>
              <a:defRPr/>
            </a:lvl6pPr>
            <a:lvl7pPr indent="-381000" lvl="6" marL="3200400">
              <a:spcBef>
                <a:spcPts val="1000"/>
              </a:spcBef>
              <a:spcAft>
                <a:spcPts val="0"/>
              </a:spcAft>
              <a:buSzPts val="2400"/>
              <a:buChar char="●"/>
              <a:defRPr/>
            </a:lvl7pPr>
            <a:lvl8pPr indent="-381000" lvl="7" marL="3657600">
              <a:spcBef>
                <a:spcPts val="1000"/>
              </a:spcBef>
              <a:spcAft>
                <a:spcPts val="0"/>
              </a:spcAft>
              <a:buSzPts val="2400"/>
              <a:buChar char="○"/>
              <a:defRPr/>
            </a:lvl8pPr>
            <a:lvl9pPr indent="-381000" lvl="8" marL="4114800">
              <a:spcBef>
                <a:spcPts val="1000"/>
              </a:spcBef>
              <a:spcAft>
                <a:spcPts val="1000"/>
              </a:spcAft>
              <a:buSzPts val="2400"/>
              <a:buChar char="■"/>
              <a:defRPr/>
            </a:lvl9pPr>
          </a:lstStyle>
          <a:p/>
        </p:txBody>
      </p:sp>
      <p:sp>
        <p:nvSpPr>
          <p:cNvPr id="167" name="Google Shape;167;p5"/>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168" name="Google Shape;168;p5"/>
          <p:cNvGrpSpPr/>
          <p:nvPr/>
        </p:nvGrpSpPr>
        <p:grpSpPr>
          <a:xfrm>
            <a:off x="8004404" y="417297"/>
            <a:ext cx="3529549" cy="4525764"/>
            <a:chOff x="8004404" y="372498"/>
            <a:chExt cx="3529549" cy="4525764"/>
          </a:xfrm>
        </p:grpSpPr>
        <p:grpSp>
          <p:nvGrpSpPr>
            <p:cNvPr id="169" name="Google Shape;169;p5"/>
            <p:cNvGrpSpPr/>
            <p:nvPr/>
          </p:nvGrpSpPr>
          <p:grpSpPr>
            <a:xfrm flipH="1" rot="-5400000">
              <a:off x="8541351" y="-164449"/>
              <a:ext cx="2227938" cy="3301831"/>
              <a:chOff x="3485371" y="1424851"/>
              <a:chExt cx="5318543" cy="7882145"/>
            </a:xfrm>
          </p:grpSpPr>
          <p:grpSp>
            <p:nvGrpSpPr>
              <p:cNvPr id="170" name="Google Shape;170;p5"/>
              <p:cNvGrpSpPr/>
              <p:nvPr/>
            </p:nvGrpSpPr>
            <p:grpSpPr>
              <a:xfrm>
                <a:off x="3485371" y="1958251"/>
                <a:ext cx="468816" cy="7120145"/>
                <a:chOff x="1447800" y="152400"/>
                <a:chExt cx="318597" cy="4838699"/>
              </a:xfrm>
            </p:grpSpPr>
            <p:sp>
              <p:nvSpPr>
                <p:cNvPr id="171" name="Google Shape;171;p5"/>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72" name="Google Shape;172;p5"/>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173" name="Google Shape;173;p5"/>
              <p:cNvGrpSpPr/>
              <p:nvPr/>
            </p:nvGrpSpPr>
            <p:grpSpPr>
              <a:xfrm>
                <a:off x="3808592" y="1577251"/>
                <a:ext cx="468816" cy="7120145"/>
                <a:chOff x="1600200" y="152400"/>
                <a:chExt cx="318597" cy="4838699"/>
              </a:xfrm>
            </p:grpSpPr>
            <p:sp>
              <p:nvSpPr>
                <p:cNvPr id="174" name="Google Shape;174;p5"/>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75" name="Google Shape;175;p5"/>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176" name="Google Shape;176;p5"/>
              <p:cNvGrpSpPr/>
              <p:nvPr/>
            </p:nvGrpSpPr>
            <p:grpSpPr>
              <a:xfrm>
                <a:off x="4131812" y="2186851"/>
                <a:ext cx="468816" cy="7120145"/>
                <a:chOff x="533400" y="152400"/>
                <a:chExt cx="318597" cy="4838699"/>
              </a:xfrm>
            </p:grpSpPr>
            <p:sp>
              <p:nvSpPr>
                <p:cNvPr id="177" name="Google Shape;177;p5"/>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78" name="Google Shape;178;p5"/>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179" name="Google Shape;179;p5"/>
              <p:cNvGrpSpPr/>
              <p:nvPr/>
            </p:nvGrpSpPr>
            <p:grpSpPr>
              <a:xfrm>
                <a:off x="4455033" y="1729651"/>
                <a:ext cx="468816" cy="7120145"/>
                <a:chOff x="685800" y="152400"/>
                <a:chExt cx="318597" cy="4838699"/>
              </a:xfrm>
            </p:grpSpPr>
            <p:sp>
              <p:nvSpPr>
                <p:cNvPr id="180" name="Google Shape;180;p5"/>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81" name="Google Shape;181;p5"/>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182" name="Google Shape;182;p5"/>
              <p:cNvGrpSpPr/>
              <p:nvPr/>
            </p:nvGrpSpPr>
            <p:grpSpPr>
              <a:xfrm>
                <a:off x="4778254" y="1424851"/>
                <a:ext cx="468816" cy="7120145"/>
                <a:chOff x="838200" y="152400"/>
                <a:chExt cx="318597" cy="4838699"/>
              </a:xfrm>
            </p:grpSpPr>
            <p:sp>
              <p:nvSpPr>
                <p:cNvPr id="183" name="Google Shape;183;p5"/>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84" name="Google Shape;184;p5"/>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185" name="Google Shape;185;p5"/>
              <p:cNvGrpSpPr/>
              <p:nvPr/>
            </p:nvGrpSpPr>
            <p:grpSpPr>
              <a:xfrm>
                <a:off x="5101474" y="1882051"/>
                <a:ext cx="468816" cy="7120145"/>
                <a:chOff x="990600" y="152400"/>
                <a:chExt cx="318597" cy="4838699"/>
              </a:xfrm>
            </p:grpSpPr>
            <p:sp>
              <p:nvSpPr>
                <p:cNvPr id="186" name="Google Shape;186;p5"/>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87" name="Google Shape;187;p5"/>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188" name="Google Shape;188;p5"/>
              <p:cNvGrpSpPr/>
              <p:nvPr/>
            </p:nvGrpSpPr>
            <p:grpSpPr>
              <a:xfrm>
                <a:off x="5424695" y="1729651"/>
                <a:ext cx="468816" cy="7120145"/>
                <a:chOff x="3663063" y="152400"/>
                <a:chExt cx="318597" cy="4838699"/>
              </a:xfrm>
            </p:grpSpPr>
            <p:sp>
              <p:nvSpPr>
                <p:cNvPr id="189" name="Google Shape;189;p5"/>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90" name="Google Shape;190;p5"/>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191" name="Google Shape;191;p5"/>
              <p:cNvGrpSpPr/>
              <p:nvPr/>
            </p:nvGrpSpPr>
            <p:grpSpPr>
              <a:xfrm>
                <a:off x="5929821" y="2034451"/>
                <a:ext cx="468816" cy="7120145"/>
                <a:chOff x="1419019" y="152400"/>
                <a:chExt cx="318597" cy="4838699"/>
              </a:xfrm>
            </p:grpSpPr>
            <p:sp>
              <p:nvSpPr>
                <p:cNvPr id="192" name="Google Shape;192;p5"/>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93" name="Google Shape;193;p5"/>
                <p:cNvPicPr preferRelativeResize="0"/>
                <p:nvPr/>
              </p:nvPicPr>
              <p:blipFill>
                <a:blip r:embed="rId2">
                  <a:alphaModFix/>
                </a:blip>
                <a:stretch>
                  <a:fillRect/>
                </a:stretch>
              </p:blipFill>
              <p:spPr>
                <a:xfrm>
                  <a:off x="1419019" y="152400"/>
                  <a:ext cx="318597" cy="4838699"/>
                </a:xfrm>
                <a:prstGeom prst="rect">
                  <a:avLst/>
                </a:prstGeom>
                <a:noFill/>
                <a:ln>
                  <a:noFill/>
                </a:ln>
              </p:spPr>
            </p:pic>
          </p:grpSp>
          <p:grpSp>
            <p:nvGrpSpPr>
              <p:cNvPr id="194" name="Google Shape;194;p5"/>
              <p:cNvGrpSpPr/>
              <p:nvPr/>
            </p:nvGrpSpPr>
            <p:grpSpPr>
              <a:xfrm>
                <a:off x="6395774" y="1653451"/>
                <a:ext cx="468816" cy="7120145"/>
                <a:chOff x="1600200" y="152400"/>
                <a:chExt cx="318597" cy="4838699"/>
              </a:xfrm>
            </p:grpSpPr>
            <p:sp>
              <p:nvSpPr>
                <p:cNvPr id="195" name="Google Shape;195;p5"/>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96" name="Google Shape;196;p5"/>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197" name="Google Shape;197;p5"/>
              <p:cNvGrpSpPr/>
              <p:nvPr/>
            </p:nvGrpSpPr>
            <p:grpSpPr>
              <a:xfrm>
                <a:off x="6718994" y="1424851"/>
                <a:ext cx="468816" cy="7120145"/>
                <a:chOff x="533400" y="152400"/>
                <a:chExt cx="318597" cy="4838699"/>
              </a:xfrm>
            </p:grpSpPr>
            <p:sp>
              <p:nvSpPr>
                <p:cNvPr id="198" name="Google Shape;198;p5"/>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99" name="Google Shape;199;p5"/>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200" name="Google Shape;200;p5"/>
              <p:cNvGrpSpPr/>
              <p:nvPr/>
            </p:nvGrpSpPr>
            <p:grpSpPr>
              <a:xfrm>
                <a:off x="7042215" y="1501051"/>
                <a:ext cx="468816" cy="7120145"/>
                <a:chOff x="685800" y="152400"/>
                <a:chExt cx="318597" cy="4838699"/>
              </a:xfrm>
            </p:grpSpPr>
            <p:sp>
              <p:nvSpPr>
                <p:cNvPr id="201" name="Google Shape;201;p5"/>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02" name="Google Shape;202;p5"/>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203" name="Google Shape;203;p5"/>
              <p:cNvGrpSpPr/>
              <p:nvPr/>
            </p:nvGrpSpPr>
            <p:grpSpPr>
              <a:xfrm>
                <a:off x="7365436" y="1882051"/>
                <a:ext cx="468816" cy="7120145"/>
                <a:chOff x="838200" y="152400"/>
                <a:chExt cx="318597" cy="4838699"/>
              </a:xfrm>
            </p:grpSpPr>
            <p:sp>
              <p:nvSpPr>
                <p:cNvPr id="204" name="Google Shape;204;p5"/>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05" name="Google Shape;205;p5"/>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206" name="Google Shape;206;p5"/>
              <p:cNvGrpSpPr/>
              <p:nvPr/>
            </p:nvGrpSpPr>
            <p:grpSpPr>
              <a:xfrm>
                <a:off x="8011877" y="2186851"/>
                <a:ext cx="468816" cy="7120145"/>
                <a:chOff x="3663063" y="152400"/>
                <a:chExt cx="318597" cy="4838699"/>
              </a:xfrm>
            </p:grpSpPr>
            <p:sp>
              <p:nvSpPr>
                <p:cNvPr id="207" name="Google Shape;207;p5"/>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08" name="Google Shape;208;p5"/>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209" name="Google Shape;209;p5"/>
              <p:cNvGrpSpPr/>
              <p:nvPr/>
            </p:nvGrpSpPr>
            <p:grpSpPr>
              <a:xfrm>
                <a:off x="8335098" y="1805851"/>
                <a:ext cx="468816" cy="7120145"/>
                <a:chOff x="1295400" y="152400"/>
                <a:chExt cx="318597" cy="4838699"/>
              </a:xfrm>
            </p:grpSpPr>
            <p:sp>
              <p:nvSpPr>
                <p:cNvPr id="210" name="Google Shape;210;p5"/>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11" name="Google Shape;211;p5"/>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grpSp>
          <p:nvGrpSpPr>
            <p:cNvPr id="212" name="Google Shape;212;p5"/>
            <p:cNvGrpSpPr/>
            <p:nvPr/>
          </p:nvGrpSpPr>
          <p:grpSpPr>
            <a:xfrm flipH="1" rot="-5400000">
              <a:off x="9848714" y="1201031"/>
              <a:ext cx="196383" cy="2982574"/>
              <a:chOff x="1447800" y="152400"/>
              <a:chExt cx="318597" cy="4838699"/>
            </a:xfrm>
          </p:grpSpPr>
          <p:sp>
            <p:nvSpPr>
              <p:cNvPr id="213" name="Google Shape;213;p5"/>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14" name="Google Shape;214;p5"/>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215" name="Google Shape;215;p5"/>
            <p:cNvGrpSpPr/>
            <p:nvPr/>
          </p:nvGrpSpPr>
          <p:grpSpPr>
            <a:xfrm flipH="1" rot="-5400000">
              <a:off x="9689113" y="1336426"/>
              <a:ext cx="196383" cy="2982574"/>
              <a:chOff x="1600200" y="152400"/>
              <a:chExt cx="318597" cy="4838699"/>
            </a:xfrm>
          </p:grpSpPr>
          <p:sp>
            <p:nvSpPr>
              <p:cNvPr id="216" name="Google Shape;216;p5"/>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17" name="Google Shape;217;p5"/>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218" name="Google Shape;218;p5"/>
            <p:cNvGrpSpPr/>
            <p:nvPr/>
          </p:nvGrpSpPr>
          <p:grpSpPr>
            <a:xfrm flipH="1" rot="-5400000">
              <a:off x="9944475" y="1471836"/>
              <a:ext cx="196383" cy="2982574"/>
              <a:chOff x="533400" y="152400"/>
              <a:chExt cx="318597" cy="4838699"/>
            </a:xfrm>
          </p:grpSpPr>
          <p:sp>
            <p:nvSpPr>
              <p:cNvPr id="219" name="Google Shape;219;p5"/>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20" name="Google Shape;220;p5"/>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221" name="Google Shape;221;p5"/>
            <p:cNvGrpSpPr/>
            <p:nvPr/>
          </p:nvGrpSpPr>
          <p:grpSpPr>
            <a:xfrm flipH="1" rot="-5400000">
              <a:off x="9752954" y="1607231"/>
              <a:ext cx="196383" cy="2982574"/>
              <a:chOff x="685800" y="152400"/>
              <a:chExt cx="318597" cy="4838699"/>
            </a:xfrm>
          </p:grpSpPr>
          <p:sp>
            <p:nvSpPr>
              <p:cNvPr id="222" name="Google Shape;222;p5"/>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23" name="Google Shape;223;p5"/>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224" name="Google Shape;224;p5"/>
            <p:cNvGrpSpPr/>
            <p:nvPr/>
          </p:nvGrpSpPr>
          <p:grpSpPr>
            <a:xfrm flipH="1" rot="-5400000">
              <a:off x="9816794" y="1954222"/>
              <a:ext cx="196383" cy="2982574"/>
              <a:chOff x="990600" y="152400"/>
              <a:chExt cx="318597" cy="4838699"/>
            </a:xfrm>
          </p:grpSpPr>
          <p:sp>
            <p:nvSpPr>
              <p:cNvPr id="225" name="Google Shape;225;p5"/>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26" name="Google Shape;226;p5"/>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227" name="Google Shape;227;p5"/>
            <p:cNvGrpSpPr/>
            <p:nvPr/>
          </p:nvGrpSpPr>
          <p:grpSpPr>
            <a:xfrm flipH="1" rot="-5400000">
              <a:off x="9752954" y="2089589"/>
              <a:ext cx="196383" cy="2982574"/>
              <a:chOff x="3663063" y="152400"/>
              <a:chExt cx="318597" cy="4838699"/>
            </a:xfrm>
          </p:grpSpPr>
          <p:sp>
            <p:nvSpPr>
              <p:cNvPr id="228" name="Google Shape;228;p5"/>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29" name="Google Shape;229;p5"/>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230" name="Google Shape;230;p5"/>
            <p:cNvGrpSpPr/>
            <p:nvPr/>
          </p:nvGrpSpPr>
          <p:grpSpPr>
            <a:xfrm flipH="1" rot="-5400000">
              <a:off x="9880634" y="2225013"/>
              <a:ext cx="196383" cy="2982574"/>
              <a:chOff x="1295400" y="152400"/>
              <a:chExt cx="318597" cy="4838699"/>
            </a:xfrm>
          </p:grpSpPr>
          <p:sp>
            <p:nvSpPr>
              <p:cNvPr id="231" name="Google Shape;231;p5"/>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32" name="Google Shape;232;p5"/>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233" name="Google Shape;233;p5"/>
            <p:cNvGrpSpPr/>
            <p:nvPr/>
          </p:nvGrpSpPr>
          <p:grpSpPr>
            <a:xfrm flipH="1" rot="-5400000">
              <a:off x="9848714" y="2361002"/>
              <a:ext cx="196383" cy="2982574"/>
              <a:chOff x="1447800" y="152400"/>
              <a:chExt cx="318597" cy="4838699"/>
            </a:xfrm>
          </p:grpSpPr>
          <p:sp>
            <p:nvSpPr>
              <p:cNvPr id="234" name="Google Shape;234;p5"/>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35" name="Google Shape;235;p5"/>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236" name="Google Shape;236;p5"/>
            <p:cNvGrpSpPr/>
            <p:nvPr/>
          </p:nvGrpSpPr>
          <p:grpSpPr>
            <a:xfrm flipH="1" rot="-5400000">
              <a:off x="9721033" y="2496397"/>
              <a:ext cx="196383" cy="2982574"/>
              <a:chOff x="1600200" y="152400"/>
              <a:chExt cx="318597" cy="4838699"/>
            </a:xfrm>
          </p:grpSpPr>
          <p:sp>
            <p:nvSpPr>
              <p:cNvPr id="237" name="Google Shape;237;p5"/>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38" name="Google Shape;238;p5"/>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239" name="Google Shape;239;p5"/>
            <p:cNvGrpSpPr/>
            <p:nvPr/>
          </p:nvGrpSpPr>
          <p:grpSpPr>
            <a:xfrm flipH="1" rot="-5400000">
              <a:off x="9625273" y="2631806"/>
              <a:ext cx="196383" cy="2982574"/>
              <a:chOff x="533400" y="152400"/>
              <a:chExt cx="318597" cy="4838699"/>
            </a:xfrm>
          </p:grpSpPr>
          <p:sp>
            <p:nvSpPr>
              <p:cNvPr id="240" name="Google Shape;240;p5"/>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41" name="Google Shape;241;p5"/>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242" name="Google Shape;242;p5"/>
            <p:cNvGrpSpPr/>
            <p:nvPr/>
          </p:nvGrpSpPr>
          <p:grpSpPr>
            <a:xfrm flipH="1" rot="-5400000">
              <a:off x="9657193" y="2767202"/>
              <a:ext cx="196383" cy="2982574"/>
              <a:chOff x="685800" y="152400"/>
              <a:chExt cx="318597" cy="4838699"/>
            </a:xfrm>
          </p:grpSpPr>
          <p:sp>
            <p:nvSpPr>
              <p:cNvPr id="243" name="Google Shape;243;p5"/>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44" name="Google Shape;244;p5"/>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245" name="Google Shape;245;p5"/>
            <p:cNvGrpSpPr/>
            <p:nvPr/>
          </p:nvGrpSpPr>
          <p:grpSpPr>
            <a:xfrm flipH="1" rot="-5400000">
              <a:off x="9816794" y="2902597"/>
              <a:ext cx="196383" cy="2982574"/>
              <a:chOff x="838200" y="152400"/>
              <a:chExt cx="318597" cy="4838699"/>
            </a:xfrm>
          </p:grpSpPr>
          <p:sp>
            <p:nvSpPr>
              <p:cNvPr id="246" name="Google Shape;246;p5"/>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47" name="Google Shape;247;p5"/>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248" name="Google Shape;248;p5"/>
            <p:cNvGrpSpPr/>
            <p:nvPr/>
          </p:nvGrpSpPr>
          <p:grpSpPr>
            <a:xfrm flipH="1" rot="-5400000">
              <a:off x="9625273" y="3037992"/>
              <a:ext cx="196383" cy="2982574"/>
              <a:chOff x="990600" y="152400"/>
              <a:chExt cx="318597" cy="4838699"/>
            </a:xfrm>
          </p:grpSpPr>
          <p:sp>
            <p:nvSpPr>
              <p:cNvPr id="249" name="Google Shape;249;p5"/>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50" name="Google Shape;250;p5"/>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251" name="Google Shape;251;p5"/>
            <p:cNvGrpSpPr/>
            <p:nvPr/>
          </p:nvGrpSpPr>
          <p:grpSpPr>
            <a:xfrm flipH="1" rot="-5400000">
              <a:off x="9944475" y="3173359"/>
              <a:ext cx="196383" cy="2982574"/>
              <a:chOff x="3663063" y="152400"/>
              <a:chExt cx="318597" cy="4838699"/>
            </a:xfrm>
          </p:grpSpPr>
          <p:sp>
            <p:nvSpPr>
              <p:cNvPr id="252" name="Google Shape;252;p5"/>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53" name="Google Shape;253;p5"/>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254" name="Google Shape;254;p5"/>
            <p:cNvGrpSpPr/>
            <p:nvPr/>
          </p:nvGrpSpPr>
          <p:grpSpPr>
            <a:xfrm flipH="1" rot="-5400000">
              <a:off x="9784874" y="3308783"/>
              <a:ext cx="196383" cy="2982574"/>
              <a:chOff x="1295400" y="152400"/>
              <a:chExt cx="318597" cy="4838699"/>
            </a:xfrm>
          </p:grpSpPr>
          <p:sp>
            <p:nvSpPr>
              <p:cNvPr id="255" name="Google Shape;255;p5"/>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56" name="Google Shape;256;p5"/>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 image">
  <p:cSld name="TITLE_AND_BODY_1">
    <p:bg>
      <p:bgPr>
        <a:solidFill>
          <a:schemeClr val="dk1"/>
        </a:solidFill>
      </p:bgPr>
    </p:bg>
    <p:spTree>
      <p:nvGrpSpPr>
        <p:cNvPr id="257" name="Shape 257"/>
        <p:cNvGrpSpPr/>
        <p:nvPr/>
      </p:nvGrpSpPr>
      <p:grpSpPr>
        <a:xfrm>
          <a:off x="0" y="0"/>
          <a:ext cx="0" cy="0"/>
          <a:chOff x="0" y="0"/>
          <a:chExt cx="0" cy="0"/>
        </a:xfrm>
      </p:grpSpPr>
      <p:pic>
        <p:nvPicPr>
          <p:cNvPr id="258" name="Google Shape;258;p6"/>
          <p:cNvPicPr preferRelativeResize="0"/>
          <p:nvPr/>
        </p:nvPicPr>
        <p:blipFill rotWithShape="1">
          <a:blip r:embed="rId2">
            <a:alphaModFix/>
          </a:blip>
          <a:srcRect b="0" l="0" r="50097" t="0"/>
          <a:stretch/>
        </p:blipFill>
        <p:spPr>
          <a:xfrm>
            <a:off x="0" y="0"/>
            <a:ext cx="4563024" cy="5143500"/>
          </a:xfrm>
          <a:prstGeom prst="rect">
            <a:avLst/>
          </a:prstGeom>
          <a:noFill/>
          <a:ln>
            <a:noFill/>
          </a:ln>
          <a:effectLst>
            <a:outerShdw blurRad="114300" rotWithShape="0" algn="bl" dist="9525">
              <a:schemeClr val="dk1">
                <a:alpha val="30000"/>
              </a:schemeClr>
            </a:outerShdw>
          </a:effectLst>
        </p:spPr>
      </p:pic>
      <p:sp>
        <p:nvSpPr>
          <p:cNvPr id="259" name="Google Shape;259;p6"/>
          <p:cNvSpPr/>
          <p:nvPr/>
        </p:nvSpPr>
        <p:spPr>
          <a:xfrm rot="197195">
            <a:off x="267937" y="1451241"/>
            <a:ext cx="2440148" cy="137295"/>
          </a:xfrm>
          <a:custGeom>
            <a:rect b="b" l="l" r="r" t="t"/>
            <a:pathLst>
              <a:path extrusionOk="0" h="8963" w="8217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6"/>
          <p:cNvSpPr txBox="1"/>
          <p:nvPr>
            <p:ph type="title"/>
          </p:nvPr>
        </p:nvSpPr>
        <p:spPr>
          <a:xfrm>
            <a:off x="524200" y="983900"/>
            <a:ext cx="3446100" cy="460500"/>
          </a:xfrm>
          <a:prstGeom prst="rect">
            <a:avLst/>
          </a:prstGeom>
        </p:spPr>
        <p:txBody>
          <a:bodyPr anchorCtr="0" anchor="b" bIns="0" lIns="0" spcFirstLastPara="1" rIns="0" wrap="square" tIns="0">
            <a:noAutofit/>
          </a:bodyPr>
          <a:lstStyle>
            <a:lvl1pPr lvl="0" rtl="0">
              <a:spcBef>
                <a:spcPts val="0"/>
              </a:spcBef>
              <a:spcAft>
                <a:spcPts val="0"/>
              </a:spcAft>
              <a:buSzPts val="2800"/>
              <a:buFont typeface="Montserrat"/>
              <a:buNone/>
              <a:defRPr>
                <a:latin typeface="Montserrat"/>
                <a:ea typeface="Montserrat"/>
                <a:cs typeface="Montserrat"/>
                <a:sym typeface="Montserra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1" name="Google Shape;261;p6"/>
          <p:cNvSpPr txBox="1"/>
          <p:nvPr>
            <p:ph idx="1" type="body"/>
          </p:nvPr>
        </p:nvSpPr>
        <p:spPr>
          <a:xfrm>
            <a:off x="524200" y="1809750"/>
            <a:ext cx="3446100" cy="2621700"/>
          </a:xfrm>
          <a:prstGeom prst="rect">
            <a:avLst/>
          </a:prstGeom>
        </p:spPr>
        <p:txBody>
          <a:bodyPr anchorCtr="0" anchor="t" bIns="0" lIns="0" spcFirstLastPara="1" rIns="0" wrap="square" tIns="0">
            <a:noAutofit/>
          </a:bodyPr>
          <a:lstStyle>
            <a:lvl1pPr indent="-355600" lvl="0" marL="457200" rtl="0">
              <a:spcBef>
                <a:spcPts val="600"/>
              </a:spcBef>
              <a:spcAft>
                <a:spcPts val="0"/>
              </a:spcAft>
              <a:buSzPts val="2000"/>
              <a:buChar char="✘"/>
              <a:defRPr sz="2000"/>
            </a:lvl1pPr>
            <a:lvl2pPr indent="-355600" lvl="1" marL="914400" rtl="0">
              <a:spcBef>
                <a:spcPts val="1000"/>
              </a:spcBef>
              <a:spcAft>
                <a:spcPts val="0"/>
              </a:spcAft>
              <a:buSzPts val="2000"/>
              <a:buChar char="-"/>
              <a:defRPr sz="2000"/>
            </a:lvl2pPr>
            <a:lvl3pPr indent="-355600" lvl="2" marL="1371600" rtl="0">
              <a:spcBef>
                <a:spcPts val="1000"/>
              </a:spcBef>
              <a:spcAft>
                <a:spcPts val="0"/>
              </a:spcAft>
              <a:buSzPts val="2000"/>
              <a:buChar char="-"/>
              <a:defRPr sz="2000"/>
            </a:lvl3pPr>
            <a:lvl4pPr indent="-355600" lvl="3" marL="1828800" rtl="0">
              <a:spcBef>
                <a:spcPts val="1000"/>
              </a:spcBef>
              <a:spcAft>
                <a:spcPts val="0"/>
              </a:spcAft>
              <a:buSzPts val="2000"/>
              <a:buChar char="●"/>
              <a:defRPr sz="2000"/>
            </a:lvl4pPr>
            <a:lvl5pPr indent="-355600" lvl="4" marL="2286000" rtl="0">
              <a:spcBef>
                <a:spcPts val="1000"/>
              </a:spcBef>
              <a:spcAft>
                <a:spcPts val="0"/>
              </a:spcAft>
              <a:buSzPts val="2000"/>
              <a:buChar char="○"/>
              <a:defRPr sz="2000"/>
            </a:lvl5pPr>
            <a:lvl6pPr indent="-355600" lvl="5" marL="2743200" rtl="0">
              <a:spcBef>
                <a:spcPts val="1000"/>
              </a:spcBef>
              <a:spcAft>
                <a:spcPts val="0"/>
              </a:spcAft>
              <a:buSzPts val="2000"/>
              <a:buChar char="■"/>
              <a:defRPr sz="2000"/>
            </a:lvl6pPr>
            <a:lvl7pPr indent="-355600" lvl="6" marL="3200400" rtl="0">
              <a:spcBef>
                <a:spcPts val="1000"/>
              </a:spcBef>
              <a:spcAft>
                <a:spcPts val="0"/>
              </a:spcAft>
              <a:buSzPts val="2000"/>
              <a:buChar char="●"/>
              <a:defRPr sz="2000"/>
            </a:lvl7pPr>
            <a:lvl8pPr indent="-355600" lvl="7" marL="3657600" rtl="0">
              <a:spcBef>
                <a:spcPts val="1000"/>
              </a:spcBef>
              <a:spcAft>
                <a:spcPts val="0"/>
              </a:spcAft>
              <a:buSzPts val="2000"/>
              <a:buChar char="○"/>
              <a:defRPr sz="2000"/>
            </a:lvl8pPr>
            <a:lvl9pPr indent="-355600" lvl="8" marL="4114800" rtl="0">
              <a:spcBef>
                <a:spcPts val="1000"/>
              </a:spcBef>
              <a:spcAft>
                <a:spcPts val="1000"/>
              </a:spcAft>
              <a:buSzPts val="2000"/>
              <a:buChar char="■"/>
              <a:defRPr sz="2000"/>
            </a:lvl9pPr>
          </a:lstStyle>
          <a:p/>
        </p:txBody>
      </p:sp>
      <p:sp>
        <p:nvSpPr>
          <p:cNvPr id="262" name="Google Shape;262;p6"/>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grpSp>
        <p:nvGrpSpPr>
          <p:cNvPr id="263" name="Google Shape;263;p6"/>
          <p:cNvGrpSpPr/>
          <p:nvPr/>
        </p:nvGrpSpPr>
        <p:grpSpPr>
          <a:xfrm>
            <a:off x="8004404" y="417297"/>
            <a:ext cx="3529549" cy="4525764"/>
            <a:chOff x="8004404" y="372498"/>
            <a:chExt cx="3529549" cy="4525764"/>
          </a:xfrm>
        </p:grpSpPr>
        <p:grpSp>
          <p:nvGrpSpPr>
            <p:cNvPr id="264" name="Google Shape;264;p6"/>
            <p:cNvGrpSpPr/>
            <p:nvPr/>
          </p:nvGrpSpPr>
          <p:grpSpPr>
            <a:xfrm flipH="1" rot="-5400000">
              <a:off x="8541351" y="-164449"/>
              <a:ext cx="2227938" cy="3301831"/>
              <a:chOff x="3485371" y="1424851"/>
              <a:chExt cx="5318543" cy="7882145"/>
            </a:xfrm>
          </p:grpSpPr>
          <p:grpSp>
            <p:nvGrpSpPr>
              <p:cNvPr id="265" name="Google Shape;265;p6"/>
              <p:cNvGrpSpPr/>
              <p:nvPr/>
            </p:nvGrpSpPr>
            <p:grpSpPr>
              <a:xfrm>
                <a:off x="3485371" y="1958251"/>
                <a:ext cx="468816" cy="7120145"/>
                <a:chOff x="1447800" y="152400"/>
                <a:chExt cx="318597" cy="4838699"/>
              </a:xfrm>
            </p:grpSpPr>
            <p:sp>
              <p:nvSpPr>
                <p:cNvPr id="266" name="Google Shape;266;p6"/>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67" name="Google Shape;267;p6"/>
                <p:cNvPicPr preferRelativeResize="0"/>
                <p:nvPr/>
              </p:nvPicPr>
              <p:blipFill>
                <a:blip r:embed="rId3">
                  <a:alphaModFix/>
                </a:blip>
                <a:stretch>
                  <a:fillRect/>
                </a:stretch>
              </p:blipFill>
              <p:spPr>
                <a:xfrm>
                  <a:off x="1447800" y="152400"/>
                  <a:ext cx="318597" cy="4838699"/>
                </a:xfrm>
                <a:prstGeom prst="rect">
                  <a:avLst/>
                </a:prstGeom>
                <a:noFill/>
                <a:ln>
                  <a:noFill/>
                </a:ln>
              </p:spPr>
            </p:pic>
          </p:grpSp>
          <p:grpSp>
            <p:nvGrpSpPr>
              <p:cNvPr id="268" name="Google Shape;268;p6"/>
              <p:cNvGrpSpPr/>
              <p:nvPr/>
            </p:nvGrpSpPr>
            <p:grpSpPr>
              <a:xfrm>
                <a:off x="3808592" y="1577251"/>
                <a:ext cx="468816" cy="7120145"/>
                <a:chOff x="1600200" y="152400"/>
                <a:chExt cx="318597" cy="4838699"/>
              </a:xfrm>
            </p:grpSpPr>
            <p:sp>
              <p:nvSpPr>
                <p:cNvPr id="269" name="Google Shape;269;p6"/>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70" name="Google Shape;270;p6"/>
                <p:cNvPicPr preferRelativeResize="0"/>
                <p:nvPr/>
              </p:nvPicPr>
              <p:blipFill>
                <a:blip r:embed="rId3">
                  <a:alphaModFix/>
                </a:blip>
                <a:stretch>
                  <a:fillRect/>
                </a:stretch>
              </p:blipFill>
              <p:spPr>
                <a:xfrm>
                  <a:off x="1600200" y="152400"/>
                  <a:ext cx="318597" cy="4838699"/>
                </a:xfrm>
                <a:prstGeom prst="rect">
                  <a:avLst/>
                </a:prstGeom>
                <a:noFill/>
                <a:ln>
                  <a:noFill/>
                </a:ln>
              </p:spPr>
            </p:pic>
          </p:grpSp>
          <p:grpSp>
            <p:nvGrpSpPr>
              <p:cNvPr id="271" name="Google Shape;271;p6"/>
              <p:cNvGrpSpPr/>
              <p:nvPr/>
            </p:nvGrpSpPr>
            <p:grpSpPr>
              <a:xfrm>
                <a:off x="4131812" y="2186851"/>
                <a:ext cx="468816" cy="7120145"/>
                <a:chOff x="533400" y="152400"/>
                <a:chExt cx="318597" cy="4838699"/>
              </a:xfrm>
            </p:grpSpPr>
            <p:sp>
              <p:nvSpPr>
                <p:cNvPr id="272" name="Google Shape;272;p6"/>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73" name="Google Shape;273;p6"/>
                <p:cNvPicPr preferRelativeResize="0"/>
                <p:nvPr/>
              </p:nvPicPr>
              <p:blipFill>
                <a:blip r:embed="rId3">
                  <a:alphaModFix/>
                </a:blip>
                <a:stretch>
                  <a:fillRect/>
                </a:stretch>
              </p:blipFill>
              <p:spPr>
                <a:xfrm>
                  <a:off x="533400" y="152400"/>
                  <a:ext cx="318597" cy="4838699"/>
                </a:xfrm>
                <a:prstGeom prst="rect">
                  <a:avLst/>
                </a:prstGeom>
                <a:noFill/>
                <a:ln>
                  <a:noFill/>
                </a:ln>
              </p:spPr>
            </p:pic>
          </p:grpSp>
          <p:grpSp>
            <p:nvGrpSpPr>
              <p:cNvPr id="274" name="Google Shape;274;p6"/>
              <p:cNvGrpSpPr/>
              <p:nvPr/>
            </p:nvGrpSpPr>
            <p:grpSpPr>
              <a:xfrm>
                <a:off x="4455033" y="1729651"/>
                <a:ext cx="468816" cy="7120145"/>
                <a:chOff x="685800" y="152400"/>
                <a:chExt cx="318597" cy="4838699"/>
              </a:xfrm>
            </p:grpSpPr>
            <p:sp>
              <p:nvSpPr>
                <p:cNvPr id="275" name="Google Shape;275;p6"/>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76" name="Google Shape;276;p6"/>
                <p:cNvPicPr preferRelativeResize="0"/>
                <p:nvPr/>
              </p:nvPicPr>
              <p:blipFill>
                <a:blip r:embed="rId3">
                  <a:alphaModFix/>
                </a:blip>
                <a:stretch>
                  <a:fillRect/>
                </a:stretch>
              </p:blipFill>
              <p:spPr>
                <a:xfrm>
                  <a:off x="685800" y="152400"/>
                  <a:ext cx="318597" cy="4838699"/>
                </a:xfrm>
                <a:prstGeom prst="rect">
                  <a:avLst/>
                </a:prstGeom>
                <a:noFill/>
                <a:ln>
                  <a:noFill/>
                </a:ln>
              </p:spPr>
            </p:pic>
          </p:grpSp>
          <p:grpSp>
            <p:nvGrpSpPr>
              <p:cNvPr id="277" name="Google Shape;277;p6"/>
              <p:cNvGrpSpPr/>
              <p:nvPr/>
            </p:nvGrpSpPr>
            <p:grpSpPr>
              <a:xfrm>
                <a:off x="4778254" y="1424851"/>
                <a:ext cx="468816" cy="7120145"/>
                <a:chOff x="838200" y="152400"/>
                <a:chExt cx="318597" cy="4838699"/>
              </a:xfrm>
            </p:grpSpPr>
            <p:sp>
              <p:nvSpPr>
                <p:cNvPr id="278" name="Google Shape;278;p6"/>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79" name="Google Shape;279;p6"/>
                <p:cNvPicPr preferRelativeResize="0"/>
                <p:nvPr/>
              </p:nvPicPr>
              <p:blipFill>
                <a:blip r:embed="rId3">
                  <a:alphaModFix/>
                </a:blip>
                <a:stretch>
                  <a:fillRect/>
                </a:stretch>
              </p:blipFill>
              <p:spPr>
                <a:xfrm>
                  <a:off x="838200" y="152400"/>
                  <a:ext cx="318597" cy="4838699"/>
                </a:xfrm>
                <a:prstGeom prst="rect">
                  <a:avLst/>
                </a:prstGeom>
                <a:noFill/>
                <a:ln>
                  <a:noFill/>
                </a:ln>
              </p:spPr>
            </p:pic>
          </p:grpSp>
          <p:grpSp>
            <p:nvGrpSpPr>
              <p:cNvPr id="280" name="Google Shape;280;p6"/>
              <p:cNvGrpSpPr/>
              <p:nvPr/>
            </p:nvGrpSpPr>
            <p:grpSpPr>
              <a:xfrm>
                <a:off x="5101474" y="1882051"/>
                <a:ext cx="468816" cy="7120145"/>
                <a:chOff x="990600" y="152400"/>
                <a:chExt cx="318597" cy="4838699"/>
              </a:xfrm>
            </p:grpSpPr>
            <p:sp>
              <p:nvSpPr>
                <p:cNvPr id="281" name="Google Shape;281;p6"/>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82" name="Google Shape;282;p6"/>
                <p:cNvPicPr preferRelativeResize="0"/>
                <p:nvPr/>
              </p:nvPicPr>
              <p:blipFill>
                <a:blip r:embed="rId3">
                  <a:alphaModFix/>
                </a:blip>
                <a:stretch>
                  <a:fillRect/>
                </a:stretch>
              </p:blipFill>
              <p:spPr>
                <a:xfrm>
                  <a:off x="990600" y="152400"/>
                  <a:ext cx="318597" cy="4838699"/>
                </a:xfrm>
                <a:prstGeom prst="rect">
                  <a:avLst/>
                </a:prstGeom>
                <a:noFill/>
                <a:ln>
                  <a:noFill/>
                </a:ln>
              </p:spPr>
            </p:pic>
          </p:grpSp>
          <p:grpSp>
            <p:nvGrpSpPr>
              <p:cNvPr id="283" name="Google Shape;283;p6"/>
              <p:cNvGrpSpPr/>
              <p:nvPr/>
            </p:nvGrpSpPr>
            <p:grpSpPr>
              <a:xfrm>
                <a:off x="5424695" y="1729651"/>
                <a:ext cx="468816" cy="7120145"/>
                <a:chOff x="3663063" y="152400"/>
                <a:chExt cx="318597" cy="4838699"/>
              </a:xfrm>
            </p:grpSpPr>
            <p:sp>
              <p:nvSpPr>
                <p:cNvPr id="284" name="Google Shape;284;p6"/>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85" name="Google Shape;285;p6"/>
                <p:cNvPicPr preferRelativeResize="0"/>
                <p:nvPr/>
              </p:nvPicPr>
              <p:blipFill>
                <a:blip r:embed="rId3">
                  <a:alphaModFix/>
                </a:blip>
                <a:stretch>
                  <a:fillRect/>
                </a:stretch>
              </p:blipFill>
              <p:spPr>
                <a:xfrm>
                  <a:off x="3663063" y="152400"/>
                  <a:ext cx="318597" cy="4838699"/>
                </a:xfrm>
                <a:prstGeom prst="rect">
                  <a:avLst/>
                </a:prstGeom>
                <a:noFill/>
                <a:ln>
                  <a:noFill/>
                </a:ln>
              </p:spPr>
            </p:pic>
          </p:grpSp>
          <p:grpSp>
            <p:nvGrpSpPr>
              <p:cNvPr id="286" name="Google Shape;286;p6"/>
              <p:cNvGrpSpPr/>
              <p:nvPr/>
            </p:nvGrpSpPr>
            <p:grpSpPr>
              <a:xfrm>
                <a:off x="5929821" y="2034451"/>
                <a:ext cx="468816" cy="7120145"/>
                <a:chOff x="1419019" y="152400"/>
                <a:chExt cx="318597" cy="4838699"/>
              </a:xfrm>
            </p:grpSpPr>
            <p:sp>
              <p:nvSpPr>
                <p:cNvPr id="287" name="Google Shape;287;p6"/>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88" name="Google Shape;288;p6"/>
                <p:cNvPicPr preferRelativeResize="0"/>
                <p:nvPr/>
              </p:nvPicPr>
              <p:blipFill>
                <a:blip r:embed="rId3">
                  <a:alphaModFix/>
                </a:blip>
                <a:stretch>
                  <a:fillRect/>
                </a:stretch>
              </p:blipFill>
              <p:spPr>
                <a:xfrm>
                  <a:off x="1419019" y="152400"/>
                  <a:ext cx="318597" cy="4838699"/>
                </a:xfrm>
                <a:prstGeom prst="rect">
                  <a:avLst/>
                </a:prstGeom>
                <a:noFill/>
                <a:ln>
                  <a:noFill/>
                </a:ln>
              </p:spPr>
            </p:pic>
          </p:grpSp>
          <p:grpSp>
            <p:nvGrpSpPr>
              <p:cNvPr id="289" name="Google Shape;289;p6"/>
              <p:cNvGrpSpPr/>
              <p:nvPr/>
            </p:nvGrpSpPr>
            <p:grpSpPr>
              <a:xfrm>
                <a:off x="6395774" y="1653451"/>
                <a:ext cx="468816" cy="7120145"/>
                <a:chOff x="1600200" y="152400"/>
                <a:chExt cx="318597" cy="4838699"/>
              </a:xfrm>
            </p:grpSpPr>
            <p:sp>
              <p:nvSpPr>
                <p:cNvPr id="290" name="Google Shape;290;p6"/>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91" name="Google Shape;291;p6"/>
                <p:cNvPicPr preferRelativeResize="0"/>
                <p:nvPr/>
              </p:nvPicPr>
              <p:blipFill>
                <a:blip r:embed="rId3">
                  <a:alphaModFix/>
                </a:blip>
                <a:stretch>
                  <a:fillRect/>
                </a:stretch>
              </p:blipFill>
              <p:spPr>
                <a:xfrm>
                  <a:off x="1600200" y="152400"/>
                  <a:ext cx="318597" cy="4838699"/>
                </a:xfrm>
                <a:prstGeom prst="rect">
                  <a:avLst/>
                </a:prstGeom>
                <a:noFill/>
                <a:ln>
                  <a:noFill/>
                </a:ln>
              </p:spPr>
            </p:pic>
          </p:grpSp>
          <p:grpSp>
            <p:nvGrpSpPr>
              <p:cNvPr id="292" name="Google Shape;292;p6"/>
              <p:cNvGrpSpPr/>
              <p:nvPr/>
            </p:nvGrpSpPr>
            <p:grpSpPr>
              <a:xfrm>
                <a:off x="6718994" y="1424851"/>
                <a:ext cx="468816" cy="7120145"/>
                <a:chOff x="533400" y="152400"/>
                <a:chExt cx="318597" cy="4838699"/>
              </a:xfrm>
            </p:grpSpPr>
            <p:sp>
              <p:nvSpPr>
                <p:cNvPr id="293" name="Google Shape;293;p6"/>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94" name="Google Shape;294;p6"/>
                <p:cNvPicPr preferRelativeResize="0"/>
                <p:nvPr/>
              </p:nvPicPr>
              <p:blipFill>
                <a:blip r:embed="rId3">
                  <a:alphaModFix/>
                </a:blip>
                <a:stretch>
                  <a:fillRect/>
                </a:stretch>
              </p:blipFill>
              <p:spPr>
                <a:xfrm>
                  <a:off x="533400" y="152400"/>
                  <a:ext cx="318597" cy="4838699"/>
                </a:xfrm>
                <a:prstGeom prst="rect">
                  <a:avLst/>
                </a:prstGeom>
                <a:noFill/>
                <a:ln>
                  <a:noFill/>
                </a:ln>
              </p:spPr>
            </p:pic>
          </p:grpSp>
          <p:grpSp>
            <p:nvGrpSpPr>
              <p:cNvPr id="295" name="Google Shape;295;p6"/>
              <p:cNvGrpSpPr/>
              <p:nvPr/>
            </p:nvGrpSpPr>
            <p:grpSpPr>
              <a:xfrm>
                <a:off x="7042215" y="1501051"/>
                <a:ext cx="468816" cy="7120145"/>
                <a:chOff x="685800" y="152400"/>
                <a:chExt cx="318597" cy="4838699"/>
              </a:xfrm>
            </p:grpSpPr>
            <p:sp>
              <p:nvSpPr>
                <p:cNvPr id="296" name="Google Shape;296;p6"/>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297" name="Google Shape;297;p6"/>
                <p:cNvPicPr preferRelativeResize="0"/>
                <p:nvPr/>
              </p:nvPicPr>
              <p:blipFill>
                <a:blip r:embed="rId3">
                  <a:alphaModFix/>
                </a:blip>
                <a:stretch>
                  <a:fillRect/>
                </a:stretch>
              </p:blipFill>
              <p:spPr>
                <a:xfrm>
                  <a:off x="685800" y="152400"/>
                  <a:ext cx="318597" cy="4838699"/>
                </a:xfrm>
                <a:prstGeom prst="rect">
                  <a:avLst/>
                </a:prstGeom>
                <a:noFill/>
                <a:ln>
                  <a:noFill/>
                </a:ln>
              </p:spPr>
            </p:pic>
          </p:grpSp>
          <p:grpSp>
            <p:nvGrpSpPr>
              <p:cNvPr id="298" name="Google Shape;298;p6"/>
              <p:cNvGrpSpPr/>
              <p:nvPr/>
            </p:nvGrpSpPr>
            <p:grpSpPr>
              <a:xfrm>
                <a:off x="7365436" y="1882051"/>
                <a:ext cx="468816" cy="7120145"/>
                <a:chOff x="838200" y="152400"/>
                <a:chExt cx="318597" cy="4838699"/>
              </a:xfrm>
            </p:grpSpPr>
            <p:sp>
              <p:nvSpPr>
                <p:cNvPr id="299" name="Google Shape;299;p6"/>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00" name="Google Shape;300;p6"/>
                <p:cNvPicPr preferRelativeResize="0"/>
                <p:nvPr/>
              </p:nvPicPr>
              <p:blipFill>
                <a:blip r:embed="rId3">
                  <a:alphaModFix/>
                </a:blip>
                <a:stretch>
                  <a:fillRect/>
                </a:stretch>
              </p:blipFill>
              <p:spPr>
                <a:xfrm>
                  <a:off x="838200" y="152400"/>
                  <a:ext cx="318597" cy="4838699"/>
                </a:xfrm>
                <a:prstGeom prst="rect">
                  <a:avLst/>
                </a:prstGeom>
                <a:noFill/>
                <a:ln>
                  <a:noFill/>
                </a:ln>
              </p:spPr>
            </p:pic>
          </p:grpSp>
          <p:grpSp>
            <p:nvGrpSpPr>
              <p:cNvPr id="301" name="Google Shape;301;p6"/>
              <p:cNvGrpSpPr/>
              <p:nvPr/>
            </p:nvGrpSpPr>
            <p:grpSpPr>
              <a:xfrm>
                <a:off x="8011877" y="2186851"/>
                <a:ext cx="468816" cy="7120145"/>
                <a:chOff x="3663063" y="152400"/>
                <a:chExt cx="318597" cy="4838699"/>
              </a:xfrm>
            </p:grpSpPr>
            <p:sp>
              <p:nvSpPr>
                <p:cNvPr id="302" name="Google Shape;302;p6"/>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03" name="Google Shape;303;p6"/>
                <p:cNvPicPr preferRelativeResize="0"/>
                <p:nvPr/>
              </p:nvPicPr>
              <p:blipFill>
                <a:blip r:embed="rId3">
                  <a:alphaModFix/>
                </a:blip>
                <a:stretch>
                  <a:fillRect/>
                </a:stretch>
              </p:blipFill>
              <p:spPr>
                <a:xfrm>
                  <a:off x="3663063" y="152400"/>
                  <a:ext cx="318597" cy="4838699"/>
                </a:xfrm>
                <a:prstGeom prst="rect">
                  <a:avLst/>
                </a:prstGeom>
                <a:noFill/>
                <a:ln>
                  <a:noFill/>
                </a:ln>
              </p:spPr>
            </p:pic>
          </p:grpSp>
          <p:grpSp>
            <p:nvGrpSpPr>
              <p:cNvPr id="304" name="Google Shape;304;p6"/>
              <p:cNvGrpSpPr/>
              <p:nvPr/>
            </p:nvGrpSpPr>
            <p:grpSpPr>
              <a:xfrm>
                <a:off x="8335098" y="1805851"/>
                <a:ext cx="468816" cy="7120145"/>
                <a:chOff x="1295400" y="152400"/>
                <a:chExt cx="318597" cy="4838699"/>
              </a:xfrm>
            </p:grpSpPr>
            <p:sp>
              <p:nvSpPr>
                <p:cNvPr id="305" name="Google Shape;305;p6"/>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06" name="Google Shape;306;p6"/>
                <p:cNvPicPr preferRelativeResize="0"/>
                <p:nvPr/>
              </p:nvPicPr>
              <p:blipFill>
                <a:blip r:embed="rId3">
                  <a:alphaModFix/>
                </a:blip>
                <a:stretch>
                  <a:fillRect/>
                </a:stretch>
              </p:blipFill>
              <p:spPr>
                <a:xfrm>
                  <a:off x="1295400" y="152400"/>
                  <a:ext cx="318597" cy="4838699"/>
                </a:xfrm>
                <a:prstGeom prst="rect">
                  <a:avLst/>
                </a:prstGeom>
                <a:noFill/>
                <a:ln>
                  <a:noFill/>
                </a:ln>
              </p:spPr>
            </p:pic>
          </p:grpSp>
        </p:grpSp>
        <p:grpSp>
          <p:nvGrpSpPr>
            <p:cNvPr id="307" name="Google Shape;307;p6"/>
            <p:cNvGrpSpPr/>
            <p:nvPr/>
          </p:nvGrpSpPr>
          <p:grpSpPr>
            <a:xfrm flipH="1" rot="-5400000">
              <a:off x="9848714" y="1201031"/>
              <a:ext cx="196383" cy="2982574"/>
              <a:chOff x="1447800" y="152400"/>
              <a:chExt cx="318597" cy="4838699"/>
            </a:xfrm>
          </p:grpSpPr>
          <p:sp>
            <p:nvSpPr>
              <p:cNvPr id="308" name="Google Shape;308;p6"/>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09" name="Google Shape;309;p6"/>
              <p:cNvPicPr preferRelativeResize="0"/>
              <p:nvPr/>
            </p:nvPicPr>
            <p:blipFill>
              <a:blip r:embed="rId3">
                <a:alphaModFix/>
              </a:blip>
              <a:stretch>
                <a:fillRect/>
              </a:stretch>
            </p:blipFill>
            <p:spPr>
              <a:xfrm>
                <a:off x="1447800" y="152400"/>
                <a:ext cx="318597" cy="4838699"/>
              </a:xfrm>
              <a:prstGeom prst="rect">
                <a:avLst/>
              </a:prstGeom>
              <a:noFill/>
              <a:ln>
                <a:noFill/>
              </a:ln>
            </p:spPr>
          </p:pic>
        </p:grpSp>
        <p:grpSp>
          <p:nvGrpSpPr>
            <p:cNvPr id="310" name="Google Shape;310;p6"/>
            <p:cNvGrpSpPr/>
            <p:nvPr/>
          </p:nvGrpSpPr>
          <p:grpSpPr>
            <a:xfrm flipH="1" rot="-5400000">
              <a:off x="9689113" y="1336426"/>
              <a:ext cx="196383" cy="2982574"/>
              <a:chOff x="1600200" y="152400"/>
              <a:chExt cx="318597" cy="4838699"/>
            </a:xfrm>
          </p:grpSpPr>
          <p:sp>
            <p:nvSpPr>
              <p:cNvPr id="311" name="Google Shape;311;p6"/>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12" name="Google Shape;312;p6"/>
              <p:cNvPicPr preferRelativeResize="0"/>
              <p:nvPr/>
            </p:nvPicPr>
            <p:blipFill>
              <a:blip r:embed="rId3">
                <a:alphaModFix/>
              </a:blip>
              <a:stretch>
                <a:fillRect/>
              </a:stretch>
            </p:blipFill>
            <p:spPr>
              <a:xfrm>
                <a:off x="1600200" y="152400"/>
                <a:ext cx="318597" cy="4838699"/>
              </a:xfrm>
              <a:prstGeom prst="rect">
                <a:avLst/>
              </a:prstGeom>
              <a:noFill/>
              <a:ln>
                <a:noFill/>
              </a:ln>
            </p:spPr>
          </p:pic>
        </p:grpSp>
        <p:grpSp>
          <p:nvGrpSpPr>
            <p:cNvPr id="313" name="Google Shape;313;p6"/>
            <p:cNvGrpSpPr/>
            <p:nvPr/>
          </p:nvGrpSpPr>
          <p:grpSpPr>
            <a:xfrm flipH="1" rot="-5400000">
              <a:off x="9944475" y="1471836"/>
              <a:ext cx="196383" cy="2982574"/>
              <a:chOff x="533400" y="152400"/>
              <a:chExt cx="318597" cy="4838699"/>
            </a:xfrm>
          </p:grpSpPr>
          <p:sp>
            <p:nvSpPr>
              <p:cNvPr id="314" name="Google Shape;314;p6"/>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15" name="Google Shape;315;p6"/>
              <p:cNvPicPr preferRelativeResize="0"/>
              <p:nvPr/>
            </p:nvPicPr>
            <p:blipFill>
              <a:blip r:embed="rId3">
                <a:alphaModFix/>
              </a:blip>
              <a:stretch>
                <a:fillRect/>
              </a:stretch>
            </p:blipFill>
            <p:spPr>
              <a:xfrm>
                <a:off x="533400" y="152400"/>
                <a:ext cx="318597" cy="4838699"/>
              </a:xfrm>
              <a:prstGeom prst="rect">
                <a:avLst/>
              </a:prstGeom>
              <a:noFill/>
              <a:ln>
                <a:noFill/>
              </a:ln>
            </p:spPr>
          </p:pic>
        </p:grpSp>
        <p:grpSp>
          <p:nvGrpSpPr>
            <p:cNvPr id="316" name="Google Shape;316;p6"/>
            <p:cNvGrpSpPr/>
            <p:nvPr/>
          </p:nvGrpSpPr>
          <p:grpSpPr>
            <a:xfrm flipH="1" rot="-5400000">
              <a:off x="9752954" y="1607231"/>
              <a:ext cx="196383" cy="2982574"/>
              <a:chOff x="685800" y="152400"/>
              <a:chExt cx="318597" cy="4838699"/>
            </a:xfrm>
          </p:grpSpPr>
          <p:sp>
            <p:nvSpPr>
              <p:cNvPr id="317" name="Google Shape;317;p6"/>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18" name="Google Shape;318;p6"/>
              <p:cNvPicPr preferRelativeResize="0"/>
              <p:nvPr/>
            </p:nvPicPr>
            <p:blipFill>
              <a:blip r:embed="rId3">
                <a:alphaModFix/>
              </a:blip>
              <a:stretch>
                <a:fillRect/>
              </a:stretch>
            </p:blipFill>
            <p:spPr>
              <a:xfrm>
                <a:off x="685800" y="152400"/>
                <a:ext cx="318597" cy="4838699"/>
              </a:xfrm>
              <a:prstGeom prst="rect">
                <a:avLst/>
              </a:prstGeom>
              <a:noFill/>
              <a:ln>
                <a:noFill/>
              </a:ln>
            </p:spPr>
          </p:pic>
        </p:grpSp>
        <p:grpSp>
          <p:nvGrpSpPr>
            <p:cNvPr id="319" name="Google Shape;319;p6"/>
            <p:cNvGrpSpPr/>
            <p:nvPr/>
          </p:nvGrpSpPr>
          <p:grpSpPr>
            <a:xfrm flipH="1" rot="-5400000">
              <a:off x="9816794" y="1954222"/>
              <a:ext cx="196383" cy="2982574"/>
              <a:chOff x="990600" y="152400"/>
              <a:chExt cx="318597" cy="4838699"/>
            </a:xfrm>
          </p:grpSpPr>
          <p:sp>
            <p:nvSpPr>
              <p:cNvPr id="320" name="Google Shape;320;p6"/>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21" name="Google Shape;321;p6"/>
              <p:cNvPicPr preferRelativeResize="0"/>
              <p:nvPr/>
            </p:nvPicPr>
            <p:blipFill>
              <a:blip r:embed="rId3">
                <a:alphaModFix/>
              </a:blip>
              <a:stretch>
                <a:fillRect/>
              </a:stretch>
            </p:blipFill>
            <p:spPr>
              <a:xfrm>
                <a:off x="990600" y="152400"/>
                <a:ext cx="318597" cy="4838699"/>
              </a:xfrm>
              <a:prstGeom prst="rect">
                <a:avLst/>
              </a:prstGeom>
              <a:noFill/>
              <a:ln>
                <a:noFill/>
              </a:ln>
            </p:spPr>
          </p:pic>
        </p:grpSp>
        <p:grpSp>
          <p:nvGrpSpPr>
            <p:cNvPr id="322" name="Google Shape;322;p6"/>
            <p:cNvGrpSpPr/>
            <p:nvPr/>
          </p:nvGrpSpPr>
          <p:grpSpPr>
            <a:xfrm flipH="1" rot="-5400000">
              <a:off x="9752954" y="2089589"/>
              <a:ext cx="196383" cy="2982574"/>
              <a:chOff x="3663063" y="152400"/>
              <a:chExt cx="318597" cy="4838699"/>
            </a:xfrm>
          </p:grpSpPr>
          <p:sp>
            <p:nvSpPr>
              <p:cNvPr id="323" name="Google Shape;323;p6"/>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24" name="Google Shape;324;p6"/>
              <p:cNvPicPr preferRelativeResize="0"/>
              <p:nvPr/>
            </p:nvPicPr>
            <p:blipFill>
              <a:blip r:embed="rId3">
                <a:alphaModFix/>
              </a:blip>
              <a:stretch>
                <a:fillRect/>
              </a:stretch>
            </p:blipFill>
            <p:spPr>
              <a:xfrm>
                <a:off x="3663063" y="152400"/>
                <a:ext cx="318597" cy="4838699"/>
              </a:xfrm>
              <a:prstGeom prst="rect">
                <a:avLst/>
              </a:prstGeom>
              <a:noFill/>
              <a:ln>
                <a:noFill/>
              </a:ln>
            </p:spPr>
          </p:pic>
        </p:grpSp>
        <p:grpSp>
          <p:nvGrpSpPr>
            <p:cNvPr id="325" name="Google Shape;325;p6"/>
            <p:cNvGrpSpPr/>
            <p:nvPr/>
          </p:nvGrpSpPr>
          <p:grpSpPr>
            <a:xfrm flipH="1" rot="-5400000">
              <a:off x="9880634" y="2225013"/>
              <a:ext cx="196383" cy="2982574"/>
              <a:chOff x="1295400" y="152400"/>
              <a:chExt cx="318597" cy="4838699"/>
            </a:xfrm>
          </p:grpSpPr>
          <p:sp>
            <p:nvSpPr>
              <p:cNvPr id="326" name="Google Shape;326;p6"/>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27" name="Google Shape;327;p6"/>
              <p:cNvPicPr preferRelativeResize="0"/>
              <p:nvPr/>
            </p:nvPicPr>
            <p:blipFill>
              <a:blip r:embed="rId3">
                <a:alphaModFix/>
              </a:blip>
              <a:stretch>
                <a:fillRect/>
              </a:stretch>
            </p:blipFill>
            <p:spPr>
              <a:xfrm>
                <a:off x="1295400" y="152400"/>
                <a:ext cx="318597" cy="4838699"/>
              </a:xfrm>
              <a:prstGeom prst="rect">
                <a:avLst/>
              </a:prstGeom>
              <a:noFill/>
              <a:ln>
                <a:noFill/>
              </a:ln>
            </p:spPr>
          </p:pic>
        </p:grpSp>
        <p:grpSp>
          <p:nvGrpSpPr>
            <p:cNvPr id="328" name="Google Shape;328;p6"/>
            <p:cNvGrpSpPr/>
            <p:nvPr/>
          </p:nvGrpSpPr>
          <p:grpSpPr>
            <a:xfrm flipH="1" rot="-5400000">
              <a:off x="9848714" y="2361002"/>
              <a:ext cx="196383" cy="2982574"/>
              <a:chOff x="1447800" y="152400"/>
              <a:chExt cx="318597" cy="4838699"/>
            </a:xfrm>
          </p:grpSpPr>
          <p:sp>
            <p:nvSpPr>
              <p:cNvPr id="329" name="Google Shape;329;p6"/>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30" name="Google Shape;330;p6"/>
              <p:cNvPicPr preferRelativeResize="0"/>
              <p:nvPr/>
            </p:nvPicPr>
            <p:blipFill>
              <a:blip r:embed="rId3">
                <a:alphaModFix/>
              </a:blip>
              <a:stretch>
                <a:fillRect/>
              </a:stretch>
            </p:blipFill>
            <p:spPr>
              <a:xfrm>
                <a:off x="1447800" y="152400"/>
                <a:ext cx="318597" cy="4838699"/>
              </a:xfrm>
              <a:prstGeom prst="rect">
                <a:avLst/>
              </a:prstGeom>
              <a:noFill/>
              <a:ln>
                <a:noFill/>
              </a:ln>
            </p:spPr>
          </p:pic>
        </p:grpSp>
        <p:grpSp>
          <p:nvGrpSpPr>
            <p:cNvPr id="331" name="Google Shape;331;p6"/>
            <p:cNvGrpSpPr/>
            <p:nvPr/>
          </p:nvGrpSpPr>
          <p:grpSpPr>
            <a:xfrm flipH="1" rot="-5400000">
              <a:off x="9721033" y="2496397"/>
              <a:ext cx="196383" cy="2982574"/>
              <a:chOff x="1600200" y="152400"/>
              <a:chExt cx="318597" cy="4838699"/>
            </a:xfrm>
          </p:grpSpPr>
          <p:sp>
            <p:nvSpPr>
              <p:cNvPr id="332" name="Google Shape;332;p6"/>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33" name="Google Shape;333;p6"/>
              <p:cNvPicPr preferRelativeResize="0"/>
              <p:nvPr/>
            </p:nvPicPr>
            <p:blipFill>
              <a:blip r:embed="rId3">
                <a:alphaModFix/>
              </a:blip>
              <a:stretch>
                <a:fillRect/>
              </a:stretch>
            </p:blipFill>
            <p:spPr>
              <a:xfrm>
                <a:off x="1600200" y="152400"/>
                <a:ext cx="318597" cy="4838699"/>
              </a:xfrm>
              <a:prstGeom prst="rect">
                <a:avLst/>
              </a:prstGeom>
              <a:noFill/>
              <a:ln>
                <a:noFill/>
              </a:ln>
            </p:spPr>
          </p:pic>
        </p:grpSp>
        <p:grpSp>
          <p:nvGrpSpPr>
            <p:cNvPr id="334" name="Google Shape;334;p6"/>
            <p:cNvGrpSpPr/>
            <p:nvPr/>
          </p:nvGrpSpPr>
          <p:grpSpPr>
            <a:xfrm flipH="1" rot="-5400000">
              <a:off x="9625273" y="2631806"/>
              <a:ext cx="196383" cy="2982574"/>
              <a:chOff x="533400" y="152400"/>
              <a:chExt cx="318597" cy="4838699"/>
            </a:xfrm>
          </p:grpSpPr>
          <p:sp>
            <p:nvSpPr>
              <p:cNvPr id="335" name="Google Shape;335;p6"/>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36" name="Google Shape;336;p6"/>
              <p:cNvPicPr preferRelativeResize="0"/>
              <p:nvPr/>
            </p:nvPicPr>
            <p:blipFill>
              <a:blip r:embed="rId3">
                <a:alphaModFix/>
              </a:blip>
              <a:stretch>
                <a:fillRect/>
              </a:stretch>
            </p:blipFill>
            <p:spPr>
              <a:xfrm>
                <a:off x="533400" y="152400"/>
                <a:ext cx="318597" cy="4838699"/>
              </a:xfrm>
              <a:prstGeom prst="rect">
                <a:avLst/>
              </a:prstGeom>
              <a:noFill/>
              <a:ln>
                <a:noFill/>
              </a:ln>
            </p:spPr>
          </p:pic>
        </p:grpSp>
        <p:grpSp>
          <p:nvGrpSpPr>
            <p:cNvPr id="337" name="Google Shape;337;p6"/>
            <p:cNvGrpSpPr/>
            <p:nvPr/>
          </p:nvGrpSpPr>
          <p:grpSpPr>
            <a:xfrm flipH="1" rot="-5400000">
              <a:off x="9657193" y="2767202"/>
              <a:ext cx="196383" cy="2982574"/>
              <a:chOff x="685800" y="152400"/>
              <a:chExt cx="318597" cy="4838699"/>
            </a:xfrm>
          </p:grpSpPr>
          <p:sp>
            <p:nvSpPr>
              <p:cNvPr id="338" name="Google Shape;338;p6"/>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39" name="Google Shape;339;p6"/>
              <p:cNvPicPr preferRelativeResize="0"/>
              <p:nvPr/>
            </p:nvPicPr>
            <p:blipFill>
              <a:blip r:embed="rId3">
                <a:alphaModFix/>
              </a:blip>
              <a:stretch>
                <a:fillRect/>
              </a:stretch>
            </p:blipFill>
            <p:spPr>
              <a:xfrm>
                <a:off x="685800" y="152400"/>
                <a:ext cx="318597" cy="4838699"/>
              </a:xfrm>
              <a:prstGeom prst="rect">
                <a:avLst/>
              </a:prstGeom>
              <a:noFill/>
              <a:ln>
                <a:noFill/>
              </a:ln>
            </p:spPr>
          </p:pic>
        </p:grpSp>
        <p:grpSp>
          <p:nvGrpSpPr>
            <p:cNvPr id="340" name="Google Shape;340;p6"/>
            <p:cNvGrpSpPr/>
            <p:nvPr/>
          </p:nvGrpSpPr>
          <p:grpSpPr>
            <a:xfrm flipH="1" rot="-5400000">
              <a:off x="9816794" y="2902597"/>
              <a:ext cx="196383" cy="2982574"/>
              <a:chOff x="838200" y="152400"/>
              <a:chExt cx="318597" cy="4838699"/>
            </a:xfrm>
          </p:grpSpPr>
          <p:sp>
            <p:nvSpPr>
              <p:cNvPr id="341" name="Google Shape;341;p6"/>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42" name="Google Shape;342;p6"/>
              <p:cNvPicPr preferRelativeResize="0"/>
              <p:nvPr/>
            </p:nvPicPr>
            <p:blipFill>
              <a:blip r:embed="rId3">
                <a:alphaModFix/>
              </a:blip>
              <a:stretch>
                <a:fillRect/>
              </a:stretch>
            </p:blipFill>
            <p:spPr>
              <a:xfrm>
                <a:off x="838200" y="152400"/>
                <a:ext cx="318597" cy="4838699"/>
              </a:xfrm>
              <a:prstGeom prst="rect">
                <a:avLst/>
              </a:prstGeom>
              <a:noFill/>
              <a:ln>
                <a:noFill/>
              </a:ln>
            </p:spPr>
          </p:pic>
        </p:grpSp>
        <p:grpSp>
          <p:nvGrpSpPr>
            <p:cNvPr id="343" name="Google Shape;343;p6"/>
            <p:cNvGrpSpPr/>
            <p:nvPr/>
          </p:nvGrpSpPr>
          <p:grpSpPr>
            <a:xfrm flipH="1" rot="-5400000">
              <a:off x="9625273" y="3037992"/>
              <a:ext cx="196383" cy="2982574"/>
              <a:chOff x="990600" y="152400"/>
              <a:chExt cx="318597" cy="4838699"/>
            </a:xfrm>
          </p:grpSpPr>
          <p:sp>
            <p:nvSpPr>
              <p:cNvPr id="344" name="Google Shape;344;p6"/>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45" name="Google Shape;345;p6"/>
              <p:cNvPicPr preferRelativeResize="0"/>
              <p:nvPr/>
            </p:nvPicPr>
            <p:blipFill>
              <a:blip r:embed="rId3">
                <a:alphaModFix/>
              </a:blip>
              <a:stretch>
                <a:fillRect/>
              </a:stretch>
            </p:blipFill>
            <p:spPr>
              <a:xfrm>
                <a:off x="990600" y="152400"/>
                <a:ext cx="318597" cy="4838699"/>
              </a:xfrm>
              <a:prstGeom prst="rect">
                <a:avLst/>
              </a:prstGeom>
              <a:noFill/>
              <a:ln>
                <a:noFill/>
              </a:ln>
            </p:spPr>
          </p:pic>
        </p:grpSp>
        <p:grpSp>
          <p:nvGrpSpPr>
            <p:cNvPr id="346" name="Google Shape;346;p6"/>
            <p:cNvGrpSpPr/>
            <p:nvPr/>
          </p:nvGrpSpPr>
          <p:grpSpPr>
            <a:xfrm flipH="1" rot="-5400000">
              <a:off x="9944475" y="3173359"/>
              <a:ext cx="196383" cy="2982574"/>
              <a:chOff x="3663063" y="152400"/>
              <a:chExt cx="318597" cy="4838699"/>
            </a:xfrm>
          </p:grpSpPr>
          <p:sp>
            <p:nvSpPr>
              <p:cNvPr id="347" name="Google Shape;347;p6"/>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48" name="Google Shape;348;p6"/>
              <p:cNvPicPr preferRelativeResize="0"/>
              <p:nvPr/>
            </p:nvPicPr>
            <p:blipFill>
              <a:blip r:embed="rId3">
                <a:alphaModFix/>
              </a:blip>
              <a:stretch>
                <a:fillRect/>
              </a:stretch>
            </p:blipFill>
            <p:spPr>
              <a:xfrm>
                <a:off x="3663063" y="152400"/>
                <a:ext cx="318597" cy="4838699"/>
              </a:xfrm>
              <a:prstGeom prst="rect">
                <a:avLst/>
              </a:prstGeom>
              <a:noFill/>
              <a:ln>
                <a:noFill/>
              </a:ln>
            </p:spPr>
          </p:pic>
        </p:grpSp>
        <p:grpSp>
          <p:nvGrpSpPr>
            <p:cNvPr id="349" name="Google Shape;349;p6"/>
            <p:cNvGrpSpPr/>
            <p:nvPr/>
          </p:nvGrpSpPr>
          <p:grpSpPr>
            <a:xfrm flipH="1" rot="-5400000">
              <a:off x="9784874" y="3308783"/>
              <a:ext cx="196383" cy="2982574"/>
              <a:chOff x="1295400" y="152400"/>
              <a:chExt cx="318597" cy="4838699"/>
            </a:xfrm>
          </p:grpSpPr>
          <p:sp>
            <p:nvSpPr>
              <p:cNvPr id="350" name="Google Shape;350;p6"/>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51" name="Google Shape;351;p6"/>
              <p:cNvPicPr preferRelativeResize="0"/>
              <p:nvPr/>
            </p:nvPicPr>
            <p:blipFill>
              <a:blip r:embed="rId3">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352" name="Shape 352"/>
        <p:cNvGrpSpPr/>
        <p:nvPr/>
      </p:nvGrpSpPr>
      <p:grpSpPr>
        <a:xfrm>
          <a:off x="0" y="0"/>
          <a:ext cx="0" cy="0"/>
          <a:chOff x="0" y="0"/>
          <a:chExt cx="0" cy="0"/>
        </a:xfrm>
      </p:grpSpPr>
      <p:sp>
        <p:nvSpPr>
          <p:cNvPr id="353" name="Google Shape;353;p7"/>
          <p:cNvSpPr txBox="1"/>
          <p:nvPr>
            <p:ph type="title"/>
          </p:nvPr>
        </p:nvSpPr>
        <p:spPr>
          <a:xfrm>
            <a:off x="829000" y="526700"/>
            <a:ext cx="6902100" cy="460500"/>
          </a:xfrm>
          <a:prstGeom prst="rect">
            <a:avLst/>
          </a:prstGeom>
        </p:spPr>
        <p:txBody>
          <a:bodyPr anchorCtr="0" anchor="b" bIns="0" lIns="0" spcFirstLastPara="1" rIns="0" wrap="square" tIns="0">
            <a:noAutofit/>
          </a:bodyPr>
          <a:lstStyle>
            <a:lvl1pPr lvl="0">
              <a:spcBef>
                <a:spcPts val="0"/>
              </a:spcBef>
              <a:spcAft>
                <a:spcPts val="0"/>
              </a:spcAft>
              <a:buSzPts val="2800"/>
              <a:buFont typeface="Raleway"/>
              <a:buNone/>
              <a:defRPr>
                <a:latin typeface="Raleway"/>
                <a:ea typeface="Raleway"/>
                <a:cs typeface="Raleway"/>
                <a:sym typeface="Raleway"/>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54" name="Google Shape;354;p7"/>
          <p:cNvSpPr txBox="1"/>
          <p:nvPr>
            <p:ph idx="1" type="body"/>
          </p:nvPr>
        </p:nvSpPr>
        <p:spPr>
          <a:xfrm>
            <a:off x="829000" y="1352550"/>
            <a:ext cx="3217500" cy="3420900"/>
          </a:xfrm>
          <a:prstGeom prst="rect">
            <a:avLst/>
          </a:prstGeom>
        </p:spPr>
        <p:txBody>
          <a:bodyPr anchorCtr="0" anchor="t" bIns="0" lIns="0" spcFirstLastPara="1" rIns="0" wrap="square" tIns="0">
            <a:noAutofit/>
          </a:bodyPr>
          <a:lstStyle>
            <a:lvl1pPr indent="-368300" lvl="0" marL="457200">
              <a:spcBef>
                <a:spcPts val="600"/>
              </a:spcBef>
              <a:spcAft>
                <a:spcPts val="0"/>
              </a:spcAft>
              <a:buSzPts val="2200"/>
              <a:buChar char="✘"/>
              <a:defRPr sz="2200"/>
            </a:lvl1pPr>
            <a:lvl2pPr indent="-368300" lvl="1" marL="914400">
              <a:spcBef>
                <a:spcPts val="1000"/>
              </a:spcBef>
              <a:spcAft>
                <a:spcPts val="0"/>
              </a:spcAft>
              <a:buSzPts val="2200"/>
              <a:buChar char="-"/>
              <a:defRPr sz="2200"/>
            </a:lvl2pPr>
            <a:lvl3pPr indent="-368300" lvl="2" marL="1371600">
              <a:spcBef>
                <a:spcPts val="1000"/>
              </a:spcBef>
              <a:spcAft>
                <a:spcPts val="0"/>
              </a:spcAft>
              <a:buSzPts val="2200"/>
              <a:buChar char="-"/>
              <a:defRPr sz="2200"/>
            </a:lvl3pPr>
            <a:lvl4pPr indent="-368300" lvl="3" marL="1828800">
              <a:spcBef>
                <a:spcPts val="1000"/>
              </a:spcBef>
              <a:spcAft>
                <a:spcPts val="0"/>
              </a:spcAft>
              <a:buSzPts val="2200"/>
              <a:buChar char="●"/>
              <a:defRPr sz="2200"/>
            </a:lvl4pPr>
            <a:lvl5pPr indent="-368300" lvl="4" marL="2286000">
              <a:spcBef>
                <a:spcPts val="1000"/>
              </a:spcBef>
              <a:spcAft>
                <a:spcPts val="0"/>
              </a:spcAft>
              <a:buSzPts val="2200"/>
              <a:buChar char="○"/>
              <a:defRPr sz="2200"/>
            </a:lvl5pPr>
            <a:lvl6pPr indent="-368300" lvl="5" marL="2743200">
              <a:spcBef>
                <a:spcPts val="1000"/>
              </a:spcBef>
              <a:spcAft>
                <a:spcPts val="0"/>
              </a:spcAft>
              <a:buSzPts val="2200"/>
              <a:buChar char="■"/>
              <a:defRPr sz="2200"/>
            </a:lvl6pPr>
            <a:lvl7pPr indent="-368300" lvl="6" marL="3200400">
              <a:spcBef>
                <a:spcPts val="1000"/>
              </a:spcBef>
              <a:spcAft>
                <a:spcPts val="0"/>
              </a:spcAft>
              <a:buSzPts val="2200"/>
              <a:buChar char="●"/>
              <a:defRPr sz="2200"/>
            </a:lvl7pPr>
            <a:lvl8pPr indent="-368300" lvl="7" marL="3657600">
              <a:spcBef>
                <a:spcPts val="1000"/>
              </a:spcBef>
              <a:spcAft>
                <a:spcPts val="0"/>
              </a:spcAft>
              <a:buSzPts val="2200"/>
              <a:buChar char="○"/>
              <a:defRPr sz="2200"/>
            </a:lvl8pPr>
            <a:lvl9pPr indent="-368300" lvl="8" marL="4114800">
              <a:spcBef>
                <a:spcPts val="1000"/>
              </a:spcBef>
              <a:spcAft>
                <a:spcPts val="1000"/>
              </a:spcAft>
              <a:buSzPts val="2200"/>
              <a:buChar char="■"/>
              <a:defRPr sz="2200"/>
            </a:lvl9pPr>
          </a:lstStyle>
          <a:p/>
        </p:txBody>
      </p:sp>
      <p:sp>
        <p:nvSpPr>
          <p:cNvPr id="355" name="Google Shape;355;p7"/>
          <p:cNvSpPr txBox="1"/>
          <p:nvPr>
            <p:ph idx="2" type="body"/>
          </p:nvPr>
        </p:nvSpPr>
        <p:spPr>
          <a:xfrm>
            <a:off x="4513595" y="1352550"/>
            <a:ext cx="3217500" cy="3420900"/>
          </a:xfrm>
          <a:prstGeom prst="rect">
            <a:avLst/>
          </a:prstGeom>
        </p:spPr>
        <p:txBody>
          <a:bodyPr anchorCtr="0" anchor="t" bIns="0" lIns="0" spcFirstLastPara="1" rIns="0" wrap="square" tIns="0">
            <a:noAutofit/>
          </a:bodyPr>
          <a:lstStyle>
            <a:lvl1pPr indent="-368300" lvl="0" marL="457200">
              <a:spcBef>
                <a:spcPts val="600"/>
              </a:spcBef>
              <a:spcAft>
                <a:spcPts val="0"/>
              </a:spcAft>
              <a:buSzPts val="2200"/>
              <a:buChar char="✘"/>
              <a:defRPr sz="2200"/>
            </a:lvl1pPr>
            <a:lvl2pPr indent="-368300" lvl="1" marL="914400">
              <a:spcBef>
                <a:spcPts val="1000"/>
              </a:spcBef>
              <a:spcAft>
                <a:spcPts val="0"/>
              </a:spcAft>
              <a:buSzPts val="2200"/>
              <a:buChar char="-"/>
              <a:defRPr sz="2200"/>
            </a:lvl2pPr>
            <a:lvl3pPr indent="-368300" lvl="2" marL="1371600">
              <a:spcBef>
                <a:spcPts val="1000"/>
              </a:spcBef>
              <a:spcAft>
                <a:spcPts val="0"/>
              </a:spcAft>
              <a:buSzPts val="2200"/>
              <a:buChar char="-"/>
              <a:defRPr sz="2200"/>
            </a:lvl3pPr>
            <a:lvl4pPr indent="-368300" lvl="3" marL="1828800">
              <a:spcBef>
                <a:spcPts val="1000"/>
              </a:spcBef>
              <a:spcAft>
                <a:spcPts val="0"/>
              </a:spcAft>
              <a:buSzPts val="2200"/>
              <a:buChar char="●"/>
              <a:defRPr sz="2200"/>
            </a:lvl4pPr>
            <a:lvl5pPr indent="-368300" lvl="4" marL="2286000">
              <a:spcBef>
                <a:spcPts val="1000"/>
              </a:spcBef>
              <a:spcAft>
                <a:spcPts val="0"/>
              </a:spcAft>
              <a:buSzPts val="2200"/>
              <a:buChar char="○"/>
              <a:defRPr sz="2200"/>
            </a:lvl5pPr>
            <a:lvl6pPr indent="-368300" lvl="5" marL="2743200">
              <a:spcBef>
                <a:spcPts val="1000"/>
              </a:spcBef>
              <a:spcAft>
                <a:spcPts val="0"/>
              </a:spcAft>
              <a:buSzPts val="2200"/>
              <a:buChar char="■"/>
              <a:defRPr sz="2200"/>
            </a:lvl6pPr>
            <a:lvl7pPr indent="-368300" lvl="6" marL="3200400">
              <a:spcBef>
                <a:spcPts val="1000"/>
              </a:spcBef>
              <a:spcAft>
                <a:spcPts val="0"/>
              </a:spcAft>
              <a:buSzPts val="2200"/>
              <a:buChar char="●"/>
              <a:defRPr sz="2200"/>
            </a:lvl7pPr>
            <a:lvl8pPr indent="-368300" lvl="7" marL="3657600">
              <a:spcBef>
                <a:spcPts val="1000"/>
              </a:spcBef>
              <a:spcAft>
                <a:spcPts val="0"/>
              </a:spcAft>
              <a:buSzPts val="2200"/>
              <a:buChar char="○"/>
              <a:defRPr sz="2200"/>
            </a:lvl8pPr>
            <a:lvl9pPr indent="-368300" lvl="8" marL="4114800">
              <a:spcBef>
                <a:spcPts val="1000"/>
              </a:spcBef>
              <a:spcAft>
                <a:spcPts val="1000"/>
              </a:spcAft>
              <a:buSzPts val="2200"/>
              <a:buChar char="■"/>
              <a:defRPr sz="2200"/>
            </a:lvl9pPr>
          </a:lstStyle>
          <a:p/>
        </p:txBody>
      </p:sp>
      <p:sp>
        <p:nvSpPr>
          <p:cNvPr id="356" name="Google Shape;356;p7"/>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357" name="Google Shape;357;p7"/>
          <p:cNvGrpSpPr/>
          <p:nvPr/>
        </p:nvGrpSpPr>
        <p:grpSpPr>
          <a:xfrm>
            <a:off x="8004404" y="417297"/>
            <a:ext cx="3529549" cy="4525764"/>
            <a:chOff x="8004404" y="372498"/>
            <a:chExt cx="3529549" cy="4525764"/>
          </a:xfrm>
        </p:grpSpPr>
        <p:grpSp>
          <p:nvGrpSpPr>
            <p:cNvPr id="358" name="Google Shape;358;p7"/>
            <p:cNvGrpSpPr/>
            <p:nvPr/>
          </p:nvGrpSpPr>
          <p:grpSpPr>
            <a:xfrm flipH="1" rot="-5400000">
              <a:off x="8541351" y="-164449"/>
              <a:ext cx="2227938" cy="3301831"/>
              <a:chOff x="3485371" y="1424851"/>
              <a:chExt cx="5318543" cy="7882145"/>
            </a:xfrm>
          </p:grpSpPr>
          <p:grpSp>
            <p:nvGrpSpPr>
              <p:cNvPr id="359" name="Google Shape;359;p7"/>
              <p:cNvGrpSpPr/>
              <p:nvPr/>
            </p:nvGrpSpPr>
            <p:grpSpPr>
              <a:xfrm>
                <a:off x="3485371" y="1958251"/>
                <a:ext cx="468816" cy="7120145"/>
                <a:chOff x="1447800" y="152400"/>
                <a:chExt cx="318597" cy="4838699"/>
              </a:xfrm>
            </p:grpSpPr>
            <p:sp>
              <p:nvSpPr>
                <p:cNvPr id="360" name="Google Shape;360;p7"/>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61" name="Google Shape;361;p7"/>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362" name="Google Shape;362;p7"/>
              <p:cNvGrpSpPr/>
              <p:nvPr/>
            </p:nvGrpSpPr>
            <p:grpSpPr>
              <a:xfrm>
                <a:off x="3808592" y="1577251"/>
                <a:ext cx="468816" cy="7120145"/>
                <a:chOff x="1600200" y="152400"/>
                <a:chExt cx="318597" cy="4838699"/>
              </a:xfrm>
            </p:grpSpPr>
            <p:sp>
              <p:nvSpPr>
                <p:cNvPr id="363" name="Google Shape;363;p7"/>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64" name="Google Shape;364;p7"/>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365" name="Google Shape;365;p7"/>
              <p:cNvGrpSpPr/>
              <p:nvPr/>
            </p:nvGrpSpPr>
            <p:grpSpPr>
              <a:xfrm>
                <a:off x="4131812" y="2186851"/>
                <a:ext cx="468816" cy="7120145"/>
                <a:chOff x="533400" y="152400"/>
                <a:chExt cx="318597" cy="4838699"/>
              </a:xfrm>
            </p:grpSpPr>
            <p:sp>
              <p:nvSpPr>
                <p:cNvPr id="366" name="Google Shape;366;p7"/>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67" name="Google Shape;367;p7"/>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368" name="Google Shape;368;p7"/>
              <p:cNvGrpSpPr/>
              <p:nvPr/>
            </p:nvGrpSpPr>
            <p:grpSpPr>
              <a:xfrm>
                <a:off x="4455033" y="1729651"/>
                <a:ext cx="468816" cy="7120145"/>
                <a:chOff x="685800" y="152400"/>
                <a:chExt cx="318597" cy="4838699"/>
              </a:xfrm>
            </p:grpSpPr>
            <p:sp>
              <p:nvSpPr>
                <p:cNvPr id="369" name="Google Shape;369;p7"/>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70" name="Google Shape;370;p7"/>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371" name="Google Shape;371;p7"/>
              <p:cNvGrpSpPr/>
              <p:nvPr/>
            </p:nvGrpSpPr>
            <p:grpSpPr>
              <a:xfrm>
                <a:off x="4778254" y="1424851"/>
                <a:ext cx="468816" cy="7120145"/>
                <a:chOff x="838200" y="152400"/>
                <a:chExt cx="318597" cy="4838699"/>
              </a:xfrm>
            </p:grpSpPr>
            <p:sp>
              <p:nvSpPr>
                <p:cNvPr id="372" name="Google Shape;372;p7"/>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73" name="Google Shape;373;p7"/>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374" name="Google Shape;374;p7"/>
              <p:cNvGrpSpPr/>
              <p:nvPr/>
            </p:nvGrpSpPr>
            <p:grpSpPr>
              <a:xfrm>
                <a:off x="5101474" y="1882051"/>
                <a:ext cx="468816" cy="7120145"/>
                <a:chOff x="990600" y="152400"/>
                <a:chExt cx="318597" cy="4838699"/>
              </a:xfrm>
            </p:grpSpPr>
            <p:sp>
              <p:nvSpPr>
                <p:cNvPr id="375" name="Google Shape;375;p7"/>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76" name="Google Shape;376;p7"/>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377" name="Google Shape;377;p7"/>
              <p:cNvGrpSpPr/>
              <p:nvPr/>
            </p:nvGrpSpPr>
            <p:grpSpPr>
              <a:xfrm>
                <a:off x="5424695" y="1729651"/>
                <a:ext cx="468816" cy="7120145"/>
                <a:chOff x="3663063" y="152400"/>
                <a:chExt cx="318597" cy="4838699"/>
              </a:xfrm>
            </p:grpSpPr>
            <p:sp>
              <p:nvSpPr>
                <p:cNvPr id="378" name="Google Shape;378;p7"/>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79" name="Google Shape;379;p7"/>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380" name="Google Shape;380;p7"/>
              <p:cNvGrpSpPr/>
              <p:nvPr/>
            </p:nvGrpSpPr>
            <p:grpSpPr>
              <a:xfrm>
                <a:off x="5929821" y="2034451"/>
                <a:ext cx="468816" cy="7120145"/>
                <a:chOff x="1419019" y="152400"/>
                <a:chExt cx="318597" cy="4838699"/>
              </a:xfrm>
            </p:grpSpPr>
            <p:sp>
              <p:nvSpPr>
                <p:cNvPr id="381" name="Google Shape;381;p7"/>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82" name="Google Shape;382;p7"/>
                <p:cNvPicPr preferRelativeResize="0"/>
                <p:nvPr/>
              </p:nvPicPr>
              <p:blipFill>
                <a:blip r:embed="rId2">
                  <a:alphaModFix/>
                </a:blip>
                <a:stretch>
                  <a:fillRect/>
                </a:stretch>
              </p:blipFill>
              <p:spPr>
                <a:xfrm>
                  <a:off x="1419019" y="152400"/>
                  <a:ext cx="318597" cy="4838699"/>
                </a:xfrm>
                <a:prstGeom prst="rect">
                  <a:avLst/>
                </a:prstGeom>
                <a:noFill/>
                <a:ln>
                  <a:noFill/>
                </a:ln>
              </p:spPr>
            </p:pic>
          </p:grpSp>
          <p:grpSp>
            <p:nvGrpSpPr>
              <p:cNvPr id="383" name="Google Shape;383;p7"/>
              <p:cNvGrpSpPr/>
              <p:nvPr/>
            </p:nvGrpSpPr>
            <p:grpSpPr>
              <a:xfrm>
                <a:off x="6395774" y="1653451"/>
                <a:ext cx="468816" cy="7120145"/>
                <a:chOff x="1600200" y="152400"/>
                <a:chExt cx="318597" cy="4838699"/>
              </a:xfrm>
            </p:grpSpPr>
            <p:sp>
              <p:nvSpPr>
                <p:cNvPr id="384" name="Google Shape;384;p7"/>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85" name="Google Shape;385;p7"/>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386" name="Google Shape;386;p7"/>
              <p:cNvGrpSpPr/>
              <p:nvPr/>
            </p:nvGrpSpPr>
            <p:grpSpPr>
              <a:xfrm>
                <a:off x="6718994" y="1424851"/>
                <a:ext cx="468816" cy="7120145"/>
                <a:chOff x="533400" y="152400"/>
                <a:chExt cx="318597" cy="4838699"/>
              </a:xfrm>
            </p:grpSpPr>
            <p:sp>
              <p:nvSpPr>
                <p:cNvPr id="387" name="Google Shape;387;p7"/>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88" name="Google Shape;388;p7"/>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389" name="Google Shape;389;p7"/>
              <p:cNvGrpSpPr/>
              <p:nvPr/>
            </p:nvGrpSpPr>
            <p:grpSpPr>
              <a:xfrm>
                <a:off x="7042215" y="1501051"/>
                <a:ext cx="468816" cy="7120145"/>
                <a:chOff x="685800" y="152400"/>
                <a:chExt cx="318597" cy="4838699"/>
              </a:xfrm>
            </p:grpSpPr>
            <p:sp>
              <p:nvSpPr>
                <p:cNvPr id="390" name="Google Shape;390;p7"/>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91" name="Google Shape;391;p7"/>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392" name="Google Shape;392;p7"/>
              <p:cNvGrpSpPr/>
              <p:nvPr/>
            </p:nvGrpSpPr>
            <p:grpSpPr>
              <a:xfrm>
                <a:off x="7365436" y="1882051"/>
                <a:ext cx="468816" cy="7120145"/>
                <a:chOff x="838200" y="152400"/>
                <a:chExt cx="318597" cy="4838699"/>
              </a:xfrm>
            </p:grpSpPr>
            <p:sp>
              <p:nvSpPr>
                <p:cNvPr id="393" name="Google Shape;393;p7"/>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94" name="Google Shape;394;p7"/>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395" name="Google Shape;395;p7"/>
              <p:cNvGrpSpPr/>
              <p:nvPr/>
            </p:nvGrpSpPr>
            <p:grpSpPr>
              <a:xfrm>
                <a:off x="8011877" y="2186851"/>
                <a:ext cx="468816" cy="7120145"/>
                <a:chOff x="3663063" y="152400"/>
                <a:chExt cx="318597" cy="4838699"/>
              </a:xfrm>
            </p:grpSpPr>
            <p:sp>
              <p:nvSpPr>
                <p:cNvPr id="396" name="Google Shape;396;p7"/>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397" name="Google Shape;397;p7"/>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398" name="Google Shape;398;p7"/>
              <p:cNvGrpSpPr/>
              <p:nvPr/>
            </p:nvGrpSpPr>
            <p:grpSpPr>
              <a:xfrm>
                <a:off x="8335098" y="1805851"/>
                <a:ext cx="468816" cy="7120145"/>
                <a:chOff x="1295400" y="152400"/>
                <a:chExt cx="318597" cy="4838699"/>
              </a:xfrm>
            </p:grpSpPr>
            <p:sp>
              <p:nvSpPr>
                <p:cNvPr id="399" name="Google Shape;399;p7"/>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00" name="Google Shape;400;p7"/>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grpSp>
          <p:nvGrpSpPr>
            <p:cNvPr id="401" name="Google Shape;401;p7"/>
            <p:cNvGrpSpPr/>
            <p:nvPr/>
          </p:nvGrpSpPr>
          <p:grpSpPr>
            <a:xfrm flipH="1" rot="-5400000">
              <a:off x="9848714" y="1201031"/>
              <a:ext cx="196383" cy="2982574"/>
              <a:chOff x="1447800" y="152400"/>
              <a:chExt cx="318597" cy="4838699"/>
            </a:xfrm>
          </p:grpSpPr>
          <p:sp>
            <p:nvSpPr>
              <p:cNvPr id="402" name="Google Shape;402;p7"/>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03" name="Google Shape;403;p7"/>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404" name="Google Shape;404;p7"/>
            <p:cNvGrpSpPr/>
            <p:nvPr/>
          </p:nvGrpSpPr>
          <p:grpSpPr>
            <a:xfrm flipH="1" rot="-5400000">
              <a:off x="9689113" y="1336426"/>
              <a:ext cx="196383" cy="2982574"/>
              <a:chOff x="1600200" y="152400"/>
              <a:chExt cx="318597" cy="4838699"/>
            </a:xfrm>
          </p:grpSpPr>
          <p:sp>
            <p:nvSpPr>
              <p:cNvPr id="405" name="Google Shape;405;p7"/>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06" name="Google Shape;406;p7"/>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407" name="Google Shape;407;p7"/>
            <p:cNvGrpSpPr/>
            <p:nvPr/>
          </p:nvGrpSpPr>
          <p:grpSpPr>
            <a:xfrm flipH="1" rot="-5400000">
              <a:off x="9944475" y="1471836"/>
              <a:ext cx="196383" cy="2982574"/>
              <a:chOff x="533400" y="152400"/>
              <a:chExt cx="318597" cy="4838699"/>
            </a:xfrm>
          </p:grpSpPr>
          <p:sp>
            <p:nvSpPr>
              <p:cNvPr id="408" name="Google Shape;408;p7"/>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09" name="Google Shape;409;p7"/>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410" name="Google Shape;410;p7"/>
            <p:cNvGrpSpPr/>
            <p:nvPr/>
          </p:nvGrpSpPr>
          <p:grpSpPr>
            <a:xfrm flipH="1" rot="-5400000">
              <a:off x="9752954" y="1607231"/>
              <a:ext cx="196383" cy="2982574"/>
              <a:chOff x="685800" y="152400"/>
              <a:chExt cx="318597" cy="4838699"/>
            </a:xfrm>
          </p:grpSpPr>
          <p:sp>
            <p:nvSpPr>
              <p:cNvPr id="411" name="Google Shape;411;p7"/>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12" name="Google Shape;412;p7"/>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413" name="Google Shape;413;p7"/>
            <p:cNvGrpSpPr/>
            <p:nvPr/>
          </p:nvGrpSpPr>
          <p:grpSpPr>
            <a:xfrm flipH="1" rot="-5400000">
              <a:off x="9816794" y="1954222"/>
              <a:ext cx="196383" cy="2982574"/>
              <a:chOff x="990600" y="152400"/>
              <a:chExt cx="318597" cy="4838699"/>
            </a:xfrm>
          </p:grpSpPr>
          <p:sp>
            <p:nvSpPr>
              <p:cNvPr id="414" name="Google Shape;414;p7"/>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15" name="Google Shape;415;p7"/>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416" name="Google Shape;416;p7"/>
            <p:cNvGrpSpPr/>
            <p:nvPr/>
          </p:nvGrpSpPr>
          <p:grpSpPr>
            <a:xfrm flipH="1" rot="-5400000">
              <a:off x="9752954" y="2089589"/>
              <a:ext cx="196383" cy="2982574"/>
              <a:chOff x="3663063" y="152400"/>
              <a:chExt cx="318597" cy="4838699"/>
            </a:xfrm>
          </p:grpSpPr>
          <p:sp>
            <p:nvSpPr>
              <p:cNvPr id="417" name="Google Shape;417;p7"/>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18" name="Google Shape;418;p7"/>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419" name="Google Shape;419;p7"/>
            <p:cNvGrpSpPr/>
            <p:nvPr/>
          </p:nvGrpSpPr>
          <p:grpSpPr>
            <a:xfrm flipH="1" rot="-5400000">
              <a:off x="9880634" y="2225013"/>
              <a:ext cx="196383" cy="2982574"/>
              <a:chOff x="1295400" y="152400"/>
              <a:chExt cx="318597" cy="4838699"/>
            </a:xfrm>
          </p:grpSpPr>
          <p:sp>
            <p:nvSpPr>
              <p:cNvPr id="420" name="Google Shape;420;p7"/>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21" name="Google Shape;421;p7"/>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422" name="Google Shape;422;p7"/>
            <p:cNvGrpSpPr/>
            <p:nvPr/>
          </p:nvGrpSpPr>
          <p:grpSpPr>
            <a:xfrm flipH="1" rot="-5400000">
              <a:off x="9848714" y="2361002"/>
              <a:ext cx="196383" cy="2982574"/>
              <a:chOff x="1447800" y="152400"/>
              <a:chExt cx="318597" cy="4838699"/>
            </a:xfrm>
          </p:grpSpPr>
          <p:sp>
            <p:nvSpPr>
              <p:cNvPr id="423" name="Google Shape;423;p7"/>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24" name="Google Shape;424;p7"/>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425" name="Google Shape;425;p7"/>
            <p:cNvGrpSpPr/>
            <p:nvPr/>
          </p:nvGrpSpPr>
          <p:grpSpPr>
            <a:xfrm flipH="1" rot="-5400000">
              <a:off x="9721033" y="2496397"/>
              <a:ext cx="196383" cy="2982574"/>
              <a:chOff x="1600200" y="152400"/>
              <a:chExt cx="318597" cy="4838699"/>
            </a:xfrm>
          </p:grpSpPr>
          <p:sp>
            <p:nvSpPr>
              <p:cNvPr id="426" name="Google Shape;426;p7"/>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27" name="Google Shape;427;p7"/>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428" name="Google Shape;428;p7"/>
            <p:cNvGrpSpPr/>
            <p:nvPr/>
          </p:nvGrpSpPr>
          <p:grpSpPr>
            <a:xfrm flipH="1" rot="-5400000">
              <a:off x="9625273" y="2631806"/>
              <a:ext cx="196383" cy="2982574"/>
              <a:chOff x="533400" y="152400"/>
              <a:chExt cx="318597" cy="4838699"/>
            </a:xfrm>
          </p:grpSpPr>
          <p:sp>
            <p:nvSpPr>
              <p:cNvPr id="429" name="Google Shape;429;p7"/>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30" name="Google Shape;430;p7"/>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431" name="Google Shape;431;p7"/>
            <p:cNvGrpSpPr/>
            <p:nvPr/>
          </p:nvGrpSpPr>
          <p:grpSpPr>
            <a:xfrm flipH="1" rot="-5400000">
              <a:off x="9657193" y="2767202"/>
              <a:ext cx="196383" cy="2982574"/>
              <a:chOff x="685800" y="152400"/>
              <a:chExt cx="318597" cy="4838699"/>
            </a:xfrm>
          </p:grpSpPr>
          <p:sp>
            <p:nvSpPr>
              <p:cNvPr id="432" name="Google Shape;432;p7"/>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33" name="Google Shape;433;p7"/>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434" name="Google Shape;434;p7"/>
            <p:cNvGrpSpPr/>
            <p:nvPr/>
          </p:nvGrpSpPr>
          <p:grpSpPr>
            <a:xfrm flipH="1" rot="-5400000">
              <a:off x="9816794" y="2902597"/>
              <a:ext cx="196383" cy="2982574"/>
              <a:chOff x="838200" y="152400"/>
              <a:chExt cx="318597" cy="4838699"/>
            </a:xfrm>
          </p:grpSpPr>
          <p:sp>
            <p:nvSpPr>
              <p:cNvPr id="435" name="Google Shape;435;p7"/>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36" name="Google Shape;436;p7"/>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437" name="Google Shape;437;p7"/>
            <p:cNvGrpSpPr/>
            <p:nvPr/>
          </p:nvGrpSpPr>
          <p:grpSpPr>
            <a:xfrm flipH="1" rot="-5400000">
              <a:off x="9625273" y="3037992"/>
              <a:ext cx="196383" cy="2982574"/>
              <a:chOff x="990600" y="152400"/>
              <a:chExt cx="318597" cy="4838699"/>
            </a:xfrm>
          </p:grpSpPr>
          <p:sp>
            <p:nvSpPr>
              <p:cNvPr id="438" name="Google Shape;438;p7"/>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39" name="Google Shape;439;p7"/>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440" name="Google Shape;440;p7"/>
            <p:cNvGrpSpPr/>
            <p:nvPr/>
          </p:nvGrpSpPr>
          <p:grpSpPr>
            <a:xfrm flipH="1" rot="-5400000">
              <a:off x="9944475" y="3173359"/>
              <a:ext cx="196383" cy="2982574"/>
              <a:chOff x="3663063" y="152400"/>
              <a:chExt cx="318597" cy="4838699"/>
            </a:xfrm>
          </p:grpSpPr>
          <p:sp>
            <p:nvSpPr>
              <p:cNvPr id="441" name="Google Shape;441;p7"/>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42" name="Google Shape;442;p7"/>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443" name="Google Shape;443;p7"/>
            <p:cNvGrpSpPr/>
            <p:nvPr/>
          </p:nvGrpSpPr>
          <p:grpSpPr>
            <a:xfrm flipH="1" rot="-5400000">
              <a:off x="9784874" y="3308783"/>
              <a:ext cx="196383" cy="2982574"/>
              <a:chOff x="1295400" y="152400"/>
              <a:chExt cx="318597" cy="4838699"/>
            </a:xfrm>
          </p:grpSpPr>
          <p:sp>
            <p:nvSpPr>
              <p:cNvPr id="444" name="Google Shape;444;p7"/>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45" name="Google Shape;445;p7"/>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
        <p:nvSpPr>
          <p:cNvPr id="446" name="Google Shape;446;p7"/>
          <p:cNvSpPr/>
          <p:nvPr/>
        </p:nvSpPr>
        <p:spPr>
          <a:xfrm rot="197195">
            <a:off x="572737" y="994041"/>
            <a:ext cx="2440148" cy="137295"/>
          </a:xfrm>
          <a:custGeom>
            <a:rect b="b" l="l" r="r" t="t"/>
            <a:pathLst>
              <a:path extrusionOk="0" h="8963" w="8217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447" name="Shape 447"/>
        <p:cNvGrpSpPr/>
        <p:nvPr/>
      </p:nvGrpSpPr>
      <p:grpSpPr>
        <a:xfrm>
          <a:off x="0" y="0"/>
          <a:ext cx="0" cy="0"/>
          <a:chOff x="0" y="0"/>
          <a:chExt cx="0" cy="0"/>
        </a:xfrm>
      </p:grpSpPr>
      <p:sp>
        <p:nvSpPr>
          <p:cNvPr id="448" name="Google Shape;448;p8"/>
          <p:cNvSpPr txBox="1"/>
          <p:nvPr>
            <p:ph type="title"/>
          </p:nvPr>
        </p:nvSpPr>
        <p:spPr>
          <a:xfrm>
            <a:off x="829000" y="526700"/>
            <a:ext cx="6902100" cy="460500"/>
          </a:xfrm>
          <a:prstGeom prst="rect">
            <a:avLst/>
          </a:prstGeom>
        </p:spPr>
        <p:txBody>
          <a:bodyPr anchorCtr="0" anchor="b" bIns="0" lIns="0" spcFirstLastPara="1" rIns="0" wrap="square" tIns="0">
            <a:noAutofit/>
          </a:bodyPr>
          <a:lstStyle>
            <a:lvl1pPr lvl="0" rtl="0">
              <a:spcBef>
                <a:spcPts val="0"/>
              </a:spcBef>
              <a:spcAft>
                <a:spcPts val="0"/>
              </a:spcAft>
              <a:buSzPts val="2800"/>
              <a:buFont typeface="Raleway"/>
              <a:buNone/>
              <a:defRPr>
                <a:latin typeface="Raleway"/>
                <a:ea typeface="Raleway"/>
                <a:cs typeface="Raleway"/>
                <a:sym typeface="Raleway"/>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49" name="Google Shape;449;p8"/>
          <p:cNvSpPr txBox="1"/>
          <p:nvPr>
            <p:ph idx="1" type="body"/>
          </p:nvPr>
        </p:nvSpPr>
        <p:spPr>
          <a:xfrm>
            <a:off x="829000" y="1352550"/>
            <a:ext cx="2044500" cy="3420900"/>
          </a:xfrm>
          <a:prstGeom prst="rect">
            <a:avLst/>
          </a:prstGeom>
        </p:spPr>
        <p:txBody>
          <a:bodyPr anchorCtr="0" anchor="t" bIns="0" lIns="0" spcFirstLastPara="1" rIns="0" wrap="square" tIns="0">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450" name="Google Shape;450;p8"/>
          <p:cNvSpPr txBox="1"/>
          <p:nvPr>
            <p:ph idx="2" type="body"/>
          </p:nvPr>
        </p:nvSpPr>
        <p:spPr>
          <a:xfrm>
            <a:off x="3257803" y="1352550"/>
            <a:ext cx="2044500" cy="3420900"/>
          </a:xfrm>
          <a:prstGeom prst="rect">
            <a:avLst/>
          </a:prstGeom>
        </p:spPr>
        <p:txBody>
          <a:bodyPr anchorCtr="0" anchor="t" bIns="0" lIns="0" spcFirstLastPara="1" rIns="0" wrap="square" tIns="0">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451" name="Google Shape;451;p8"/>
          <p:cNvSpPr txBox="1"/>
          <p:nvPr>
            <p:ph idx="3" type="body"/>
          </p:nvPr>
        </p:nvSpPr>
        <p:spPr>
          <a:xfrm>
            <a:off x="5686607" y="1352550"/>
            <a:ext cx="2044500" cy="3420900"/>
          </a:xfrm>
          <a:prstGeom prst="rect">
            <a:avLst/>
          </a:prstGeom>
        </p:spPr>
        <p:txBody>
          <a:bodyPr anchorCtr="0" anchor="t" bIns="0" lIns="0" spcFirstLastPara="1" rIns="0" wrap="square" tIns="0">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452" name="Google Shape;452;p8"/>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453" name="Google Shape;453;p8"/>
          <p:cNvGrpSpPr/>
          <p:nvPr/>
        </p:nvGrpSpPr>
        <p:grpSpPr>
          <a:xfrm>
            <a:off x="8004404" y="417297"/>
            <a:ext cx="3529549" cy="4525764"/>
            <a:chOff x="8004404" y="372498"/>
            <a:chExt cx="3529549" cy="4525764"/>
          </a:xfrm>
        </p:grpSpPr>
        <p:grpSp>
          <p:nvGrpSpPr>
            <p:cNvPr id="454" name="Google Shape;454;p8"/>
            <p:cNvGrpSpPr/>
            <p:nvPr/>
          </p:nvGrpSpPr>
          <p:grpSpPr>
            <a:xfrm flipH="1" rot="-5400000">
              <a:off x="8541351" y="-164449"/>
              <a:ext cx="2227938" cy="3301831"/>
              <a:chOff x="3485371" y="1424851"/>
              <a:chExt cx="5318543" cy="7882145"/>
            </a:xfrm>
          </p:grpSpPr>
          <p:grpSp>
            <p:nvGrpSpPr>
              <p:cNvPr id="455" name="Google Shape;455;p8"/>
              <p:cNvGrpSpPr/>
              <p:nvPr/>
            </p:nvGrpSpPr>
            <p:grpSpPr>
              <a:xfrm>
                <a:off x="3485371" y="1958251"/>
                <a:ext cx="468816" cy="7120145"/>
                <a:chOff x="1447800" y="152400"/>
                <a:chExt cx="318597" cy="4838699"/>
              </a:xfrm>
            </p:grpSpPr>
            <p:sp>
              <p:nvSpPr>
                <p:cNvPr id="456" name="Google Shape;456;p8"/>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57" name="Google Shape;457;p8"/>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458" name="Google Shape;458;p8"/>
              <p:cNvGrpSpPr/>
              <p:nvPr/>
            </p:nvGrpSpPr>
            <p:grpSpPr>
              <a:xfrm>
                <a:off x="3808592" y="1577251"/>
                <a:ext cx="468816" cy="7120145"/>
                <a:chOff x="1600200" y="152400"/>
                <a:chExt cx="318597" cy="4838699"/>
              </a:xfrm>
            </p:grpSpPr>
            <p:sp>
              <p:nvSpPr>
                <p:cNvPr id="459" name="Google Shape;459;p8"/>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60" name="Google Shape;460;p8"/>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461" name="Google Shape;461;p8"/>
              <p:cNvGrpSpPr/>
              <p:nvPr/>
            </p:nvGrpSpPr>
            <p:grpSpPr>
              <a:xfrm>
                <a:off x="4131812" y="2186851"/>
                <a:ext cx="468816" cy="7120145"/>
                <a:chOff x="533400" y="152400"/>
                <a:chExt cx="318597" cy="4838699"/>
              </a:xfrm>
            </p:grpSpPr>
            <p:sp>
              <p:nvSpPr>
                <p:cNvPr id="462" name="Google Shape;462;p8"/>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63" name="Google Shape;463;p8"/>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464" name="Google Shape;464;p8"/>
              <p:cNvGrpSpPr/>
              <p:nvPr/>
            </p:nvGrpSpPr>
            <p:grpSpPr>
              <a:xfrm>
                <a:off x="4455033" y="1729651"/>
                <a:ext cx="468816" cy="7120145"/>
                <a:chOff x="685800" y="152400"/>
                <a:chExt cx="318597" cy="4838699"/>
              </a:xfrm>
            </p:grpSpPr>
            <p:sp>
              <p:nvSpPr>
                <p:cNvPr id="465" name="Google Shape;465;p8"/>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66" name="Google Shape;466;p8"/>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467" name="Google Shape;467;p8"/>
              <p:cNvGrpSpPr/>
              <p:nvPr/>
            </p:nvGrpSpPr>
            <p:grpSpPr>
              <a:xfrm>
                <a:off x="4778254" y="1424851"/>
                <a:ext cx="468816" cy="7120145"/>
                <a:chOff x="838200" y="152400"/>
                <a:chExt cx="318597" cy="4838699"/>
              </a:xfrm>
            </p:grpSpPr>
            <p:sp>
              <p:nvSpPr>
                <p:cNvPr id="468" name="Google Shape;468;p8"/>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69" name="Google Shape;469;p8"/>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470" name="Google Shape;470;p8"/>
              <p:cNvGrpSpPr/>
              <p:nvPr/>
            </p:nvGrpSpPr>
            <p:grpSpPr>
              <a:xfrm>
                <a:off x="5101474" y="1882051"/>
                <a:ext cx="468816" cy="7120145"/>
                <a:chOff x="990600" y="152400"/>
                <a:chExt cx="318597" cy="4838699"/>
              </a:xfrm>
            </p:grpSpPr>
            <p:sp>
              <p:nvSpPr>
                <p:cNvPr id="471" name="Google Shape;471;p8"/>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72" name="Google Shape;472;p8"/>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473" name="Google Shape;473;p8"/>
              <p:cNvGrpSpPr/>
              <p:nvPr/>
            </p:nvGrpSpPr>
            <p:grpSpPr>
              <a:xfrm>
                <a:off x="5424695" y="1729651"/>
                <a:ext cx="468816" cy="7120145"/>
                <a:chOff x="3663063" y="152400"/>
                <a:chExt cx="318597" cy="4838699"/>
              </a:xfrm>
            </p:grpSpPr>
            <p:sp>
              <p:nvSpPr>
                <p:cNvPr id="474" name="Google Shape;474;p8"/>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75" name="Google Shape;475;p8"/>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476" name="Google Shape;476;p8"/>
              <p:cNvGrpSpPr/>
              <p:nvPr/>
            </p:nvGrpSpPr>
            <p:grpSpPr>
              <a:xfrm>
                <a:off x="5929821" y="2034451"/>
                <a:ext cx="468816" cy="7120145"/>
                <a:chOff x="1419019" y="152400"/>
                <a:chExt cx="318597" cy="4838699"/>
              </a:xfrm>
            </p:grpSpPr>
            <p:sp>
              <p:nvSpPr>
                <p:cNvPr id="477" name="Google Shape;477;p8"/>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78" name="Google Shape;478;p8"/>
                <p:cNvPicPr preferRelativeResize="0"/>
                <p:nvPr/>
              </p:nvPicPr>
              <p:blipFill>
                <a:blip r:embed="rId2">
                  <a:alphaModFix/>
                </a:blip>
                <a:stretch>
                  <a:fillRect/>
                </a:stretch>
              </p:blipFill>
              <p:spPr>
                <a:xfrm>
                  <a:off x="1419019" y="152400"/>
                  <a:ext cx="318597" cy="4838699"/>
                </a:xfrm>
                <a:prstGeom prst="rect">
                  <a:avLst/>
                </a:prstGeom>
                <a:noFill/>
                <a:ln>
                  <a:noFill/>
                </a:ln>
              </p:spPr>
            </p:pic>
          </p:grpSp>
          <p:grpSp>
            <p:nvGrpSpPr>
              <p:cNvPr id="479" name="Google Shape;479;p8"/>
              <p:cNvGrpSpPr/>
              <p:nvPr/>
            </p:nvGrpSpPr>
            <p:grpSpPr>
              <a:xfrm>
                <a:off x="6395774" y="1653451"/>
                <a:ext cx="468816" cy="7120145"/>
                <a:chOff x="1600200" y="152400"/>
                <a:chExt cx="318597" cy="4838699"/>
              </a:xfrm>
            </p:grpSpPr>
            <p:sp>
              <p:nvSpPr>
                <p:cNvPr id="480" name="Google Shape;480;p8"/>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81" name="Google Shape;481;p8"/>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482" name="Google Shape;482;p8"/>
              <p:cNvGrpSpPr/>
              <p:nvPr/>
            </p:nvGrpSpPr>
            <p:grpSpPr>
              <a:xfrm>
                <a:off x="6718994" y="1424851"/>
                <a:ext cx="468816" cy="7120145"/>
                <a:chOff x="533400" y="152400"/>
                <a:chExt cx="318597" cy="4838699"/>
              </a:xfrm>
            </p:grpSpPr>
            <p:sp>
              <p:nvSpPr>
                <p:cNvPr id="483" name="Google Shape;483;p8"/>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84" name="Google Shape;484;p8"/>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485" name="Google Shape;485;p8"/>
              <p:cNvGrpSpPr/>
              <p:nvPr/>
            </p:nvGrpSpPr>
            <p:grpSpPr>
              <a:xfrm>
                <a:off x="7042215" y="1501051"/>
                <a:ext cx="468816" cy="7120145"/>
                <a:chOff x="685800" y="152400"/>
                <a:chExt cx="318597" cy="4838699"/>
              </a:xfrm>
            </p:grpSpPr>
            <p:sp>
              <p:nvSpPr>
                <p:cNvPr id="486" name="Google Shape;486;p8"/>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87" name="Google Shape;487;p8"/>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488" name="Google Shape;488;p8"/>
              <p:cNvGrpSpPr/>
              <p:nvPr/>
            </p:nvGrpSpPr>
            <p:grpSpPr>
              <a:xfrm>
                <a:off x="7365436" y="1882051"/>
                <a:ext cx="468816" cy="7120145"/>
                <a:chOff x="838200" y="152400"/>
                <a:chExt cx="318597" cy="4838699"/>
              </a:xfrm>
            </p:grpSpPr>
            <p:sp>
              <p:nvSpPr>
                <p:cNvPr id="489" name="Google Shape;489;p8"/>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90" name="Google Shape;490;p8"/>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491" name="Google Shape;491;p8"/>
              <p:cNvGrpSpPr/>
              <p:nvPr/>
            </p:nvGrpSpPr>
            <p:grpSpPr>
              <a:xfrm>
                <a:off x="8011877" y="2186851"/>
                <a:ext cx="468816" cy="7120145"/>
                <a:chOff x="3663063" y="152400"/>
                <a:chExt cx="318597" cy="4838699"/>
              </a:xfrm>
            </p:grpSpPr>
            <p:sp>
              <p:nvSpPr>
                <p:cNvPr id="492" name="Google Shape;492;p8"/>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93" name="Google Shape;493;p8"/>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494" name="Google Shape;494;p8"/>
              <p:cNvGrpSpPr/>
              <p:nvPr/>
            </p:nvGrpSpPr>
            <p:grpSpPr>
              <a:xfrm>
                <a:off x="8335098" y="1805851"/>
                <a:ext cx="468816" cy="7120145"/>
                <a:chOff x="1295400" y="152400"/>
                <a:chExt cx="318597" cy="4838699"/>
              </a:xfrm>
            </p:grpSpPr>
            <p:sp>
              <p:nvSpPr>
                <p:cNvPr id="495" name="Google Shape;495;p8"/>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96" name="Google Shape;496;p8"/>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grpSp>
          <p:nvGrpSpPr>
            <p:cNvPr id="497" name="Google Shape;497;p8"/>
            <p:cNvGrpSpPr/>
            <p:nvPr/>
          </p:nvGrpSpPr>
          <p:grpSpPr>
            <a:xfrm flipH="1" rot="-5400000">
              <a:off x="9848714" y="1201031"/>
              <a:ext cx="196383" cy="2982574"/>
              <a:chOff x="1447800" y="152400"/>
              <a:chExt cx="318597" cy="4838699"/>
            </a:xfrm>
          </p:grpSpPr>
          <p:sp>
            <p:nvSpPr>
              <p:cNvPr id="498" name="Google Shape;498;p8"/>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499" name="Google Shape;499;p8"/>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500" name="Google Shape;500;p8"/>
            <p:cNvGrpSpPr/>
            <p:nvPr/>
          </p:nvGrpSpPr>
          <p:grpSpPr>
            <a:xfrm flipH="1" rot="-5400000">
              <a:off x="9689113" y="1336426"/>
              <a:ext cx="196383" cy="2982574"/>
              <a:chOff x="1600200" y="152400"/>
              <a:chExt cx="318597" cy="4838699"/>
            </a:xfrm>
          </p:grpSpPr>
          <p:sp>
            <p:nvSpPr>
              <p:cNvPr id="501" name="Google Shape;501;p8"/>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02" name="Google Shape;502;p8"/>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503" name="Google Shape;503;p8"/>
            <p:cNvGrpSpPr/>
            <p:nvPr/>
          </p:nvGrpSpPr>
          <p:grpSpPr>
            <a:xfrm flipH="1" rot="-5400000">
              <a:off x="9944475" y="1471836"/>
              <a:ext cx="196383" cy="2982574"/>
              <a:chOff x="533400" y="152400"/>
              <a:chExt cx="318597" cy="4838699"/>
            </a:xfrm>
          </p:grpSpPr>
          <p:sp>
            <p:nvSpPr>
              <p:cNvPr id="504" name="Google Shape;504;p8"/>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05" name="Google Shape;505;p8"/>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506" name="Google Shape;506;p8"/>
            <p:cNvGrpSpPr/>
            <p:nvPr/>
          </p:nvGrpSpPr>
          <p:grpSpPr>
            <a:xfrm flipH="1" rot="-5400000">
              <a:off x="9752954" y="1607231"/>
              <a:ext cx="196383" cy="2982574"/>
              <a:chOff x="685800" y="152400"/>
              <a:chExt cx="318597" cy="4838699"/>
            </a:xfrm>
          </p:grpSpPr>
          <p:sp>
            <p:nvSpPr>
              <p:cNvPr id="507" name="Google Shape;507;p8"/>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08" name="Google Shape;508;p8"/>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509" name="Google Shape;509;p8"/>
            <p:cNvGrpSpPr/>
            <p:nvPr/>
          </p:nvGrpSpPr>
          <p:grpSpPr>
            <a:xfrm flipH="1" rot="-5400000">
              <a:off x="9816794" y="1954222"/>
              <a:ext cx="196383" cy="2982574"/>
              <a:chOff x="990600" y="152400"/>
              <a:chExt cx="318597" cy="4838699"/>
            </a:xfrm>
          </p:grpSpPr>
          <p:sp>
            <p:nvSpPr>
              <p:cNvPr id="510" name="Google Shape;510;p8"/>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11" name="Google Shape;511;p8"/>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512" name="Google Shape;512;p8"/>
            <p:cNvGrpSpPr/>
            <p:nvPr/>
          </p:nvGrpSpPr>
          <p:grpSpPr>
            <a:xfrm flipH="1" rot="-5400000">
              <a:off x="9752954" y="2089589"/>
              <a:ext cx="196383" cy="2982574"/>
              <a:chOff x="3663063" y="152400"/>
              <a:chExt cx="318597" cy="4838699"/>
            </a:xfrm>
          </p:grpSpPr>
          <p:sp>
            <p:nvSpPr>
              <p:cNvPr id="513" name="Google Shape;513;p8"/>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14" name="Google Shape;514;p8"/>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515" name="Google Shape;515;p8"/>
            <p:cNvGrpSpPr/>
            <p:nvPr/>
          </p:nvGrpSpPr>
          <p:grpSpPr>
            <a:xfrm flipH="1" rot="-5400000">
              <a:off x="9880634" y="2225013"/>
              <a:ext cx="196383" cy="2982574"/>
              <a:chOff x="1295400" y="152400"/>
              <a:chExt cx="318597" cy="4838699"/>
            </a:xfrm>
          </p:grpSpPr>
          <p:sp>
            <p:nvSpPr>
              <p:cNvPr id="516" name="Google Shape;516;p8"/>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17" name="Google Shape;517;p8"/>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518" name="Google Shape;518;p8"/>
            <p:cNvGrpSpPr/>
            <p:nvPr/>
          </p:nvGrpSpPr>
          <p:grpSpPr>
            <a:xfrm flipH="1" rot="-5400000">
              <a:off x="9848714" y="2361002"/>
              <a:ext cx="196383" cy="2982574"/>
              <a:chOff x="1447800" y="152400"/>
              <a:chExt cx="318597" cy="4838699"/>
            </a:xfrm>
          </p:grpSpPr>
          <p:sp>
            <p:nvSpPr>
              <p:cNvPr id="519" name="Google Shape;519;p8"/>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20" name="Google Shape;520;p8"/>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521" name="Google Shape;521;p8"/>
            <p:cNvGrpSpPr/>
            <p:nvPr/>
          </p:nvGrpSpPr>
          <p:grpSpPr>
            <a:xfrm flipH="1" rot="-5400000">
              <a:off x="9721033" y="2496397"/>
              <a:ext cx="196383" cy="2982574"/>
              <a:chOff x="1600200" y="152400"/>
              <a:chExt cx="318597" cy="4838699"/>
            </a:xfrm>
          </p:grpSpPr>
          <p:sp>
            <p:nvSpPr>
              <p:cNvPr id="522" name="Google Shape;522;p8"/>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23" name="Google Shape;523;p8"/>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524" name="Google Shape;524;p8"/>
            <p:cNvGrpSpPr/>
            <p:nvPr/>
          </p:nvGrpSpPr>
          <p:grpSpPr>
            <a:xfrm flipH="1" rot="-5400000">
              <a:off x="9625273" y="2631806"/>
              <a:ext cx="196383" cy="2982574"/>
              <a:chOff x="533400" y="152400"/>
              <a:chExt cx="318597" cy="4838699"/>
            </a:xfrm>
          </p:grpSpPr>
          <p:sp>
            <p:nvSpPr>
              <p:cNvPr id="525" name="Google Shape;525;p8"/>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26" name="Google Shape;526;p8"/>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527" name="Google Shape;527;p8"/>
            <p:cNvGrpSpPr/>
            <p:nvPr/>
          </p:nvGrpSpPr>
          <p:grpSpPr>
            <a:xfrm flipH="1" rot="-5400000">
              <a:off x="9657193" y="2767202"/>
              <a:ext cx="196383" cy="2982574"/>
              <a:chOff x="685800" y="152400"/>
              <a:chExt cx="318597" cy="4838699"/>
            </a:xfrm>
          </p:grpSpPr>
          <p:sp>
            <p:nvSpPr>
              <p:cNvPr id="528" name="Google Shape;528;p8"/>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29" name="Google Shape;529;p8"/>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530" name="Google Shape;530;p8"/>
            <p:cNvGrpSpPr/>
            <p:nvPr/>
          </p:nvGrpSpPr>
          <p:grpSpPr>
            <a:xfrm flipH="1" rot="-5400000">
              <a:off x="9816794" y="2902597"/>
              <a:ext cx="196383" cy="2982574"/>
              <a:chOff x="838200" y="152400"/>
              <a:chExt cx="318597" cy="4838699"/>
            </a:xfrm>
          </p:grpSpPr>
          <p:sp>
            <p:nvSpPr>
              <p:cNvPr id="531" name="Google Shape;531;p8"/>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32" name="Google Shape;532;p8"/>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533" name="Google Shape;533;p8"/>
            <p:cNvGrpSpPr/>
            <p:nvPr/>
          </p:nvGrpSpPr>
          <p:grpSpPr>
            <a:xfrm flipH="1" rot="-5400000">
              <a:off x="9625273" y="3037992"/>
              <a:ext cx="196383" cy="2982574"/>
              <a:chOff x="990600" y="152400"/>
              <a:chExt cx="318597" cy="4838699"/>
            </a:xfrm>
          </p:grpSpPr>
          <p:sp>
            <p:nvSpPr>
              <p:cNvPr id="534" name="Google Shape;534;p8"/>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35" name="Google Shape;535;p8"/>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536" name="Google Shape;536;p8"/>
            <p:cNvGrpSpPr/>
            <p:nvPr/>
          </p:nvGrpSpPr>
          <p:grpSpPr>
            <a:xfrm flipH="1" rot="-5400000">
              <a:off x="9944475" y="3173359"/>
              <a:ext cx="196383" cy="2982574"/>
              <a:chOff x="3663063" y="152400"/>
              <a:chExt cx="318597" cy="4838699"/>
            </a:xfrm>
          </p:grpSpPr>
          <p:sp>
            <p:nvSpPr>
              <p:cNvPr id="537" name="Google Shape;537;p8"/>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38" name="Google Shape;538;p8"/>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539" name="Google Shape;539;p8"/>
            <p:cNvGrpSpPr/>
            <p:nvPr/>
          </p:nvGrpSpPr>
          <p:grpSpPr>
            <a:xfrm flipH="1" rot="-5400000">
              <a:off x="9784874" y="3308783"/>
              <a:ext cx="196383" cy="2982574"/>
              <a:chOff x="1295400" y="152400"/>
              <a:chExt cx="318597" cy="4838699"/>
            </a:xfrm>
          </p:grpSpPr>
          <p:sp>
            <p:nvSpPr>
              <p:cNvPr id="540" name="Google Shape;540;p8"/>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41" name="Google Shape;541;p8"/>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
        <p:nvSpPr>
          <p:cNvPr id="542" name="Google Shape;542;p8"/>
          <p:cNvSpPr/>
          <p:nvPr/>
        </p:nvSpPr>
        <p:spPr>
          <a:xfrm rot="197195">
            <a:off x="572737" y="994041"/>
            <a:ext cx="2440148" cy="137295"/>
          </a:xfrm>
          <a:custGeom>
            <a:rect b="b" l="l" r="r" t="t"/>
            <a:pathLst>
              <a:path extrusionOk="0" h="8963" w="8217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3" name="Shape 543"/>
        <p:cNvGrpSpPr/>
        <p:nvPr/>
      </p:nvGrpSpPr>
      <p:grpSpPr>
        <a:xfrm>
          <a:off x="0" y="0"/>
          <a:ext cx="0" cy="0"/>
          <a:chOff x="0" y="0"/>
          <a:chExt cx="0" cy="0"/>
        </a:xfrm>
      </p:grpSpPr>
      <p:sp>
        <p:nvSpPr>
          <p:cNvPr id="544" name="Google Shape;544;p9"/>
          <p:cNvSpPr txBox="1"/>
          <p:nvPr>
            <p:ph type="title"/>
          </p:nvPr>
        </p:nvSpPr>
        <p:spPr>
          <a:xfrm>
            <a:off x="829000" y="526700"/>
            <a:ext cx="6902100" cy="460500"/>
          </a:xfrm>
          <a:prstGeom prst="rect">
            <a:avLst/>
          </a:prstGeom>
        </p:spPr>
        <p:txBody>
          <a:bodyPr anchorCtr="0" anchor="b" bIns="0" lIns="0" spcFirstLastPara="1" rIns="0" wrap="square" tIns="0">
            <a:noAutofit/>
          </a:bodyPr>
          <a:lstStyle>
            <a:lvl1pPr lvl="0">
              <a:spcBef>
                <a:spcPts val="0"/>
              </a:spcBef>
              <a:spcAft>
                <a:spcPts val="0"/>
              </a:spcAft>
              <a:buSzPts val="2800"/>
              <a:buFont typeface="Raleway"/>
              <a:buNone/>
              <a:defRPr>
                <a:latin typeface="Raleway"/>
                <a:ea typeface="Raleway"/>
                <a:cs typeface="Raleway"/>
                <a:sym typeface="Raleway"/>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45" name="Google Shape;545;p9"/>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546" name="Google Shape;546;p9"/>
          <p:cNvGrpSpPr/>
          <p:nvPr/>
        </p:nvGrpSpPr>
        <p:grpSpPr>
          <a:xfrm>
            <a:off x="8004404" y="417297"/>
            <a:ext cx="3529549" cy="4525764"/>
            <a:chOff x="8004404" y="372498"/>
            <a:chExt cx="3529549" cy="4525764"/>
          </a:xfrm>
        </p:grpSpPr>
        <p:grpSp>
          <p:nvGrpSpPr>
            <p:cNvPr id="547" name="Google Shape;547;p9"/>
            <p:cNvGrpSpPr/>
            <p:nvPr/>
          </p:nvGrpSpPr>
          <p:grpSpPr>
            <a:xfrm flipH="1" rot="-5400000">
              <a:off x="8541351" y="-164449"/>
              <a:ext cx="2227938" cy="3301831"/>
              <a:chOff x="3485371" y="1424851"/>
              <a:chExt cx="5318543" cy="7882145"/>
            </a:xfrm>
          </p:grpSpPr>
          <p:grpSp>
            <p:nvGrpSpPr>
              <p:cNvPr id="548" name="Google Shape;548;p9"/>
              <p:cNvGrpSpPr/>
              <p:nvPr/>
            </p:nvGrpSpPr>
            <p:grpSpPr>
              <a:xfrm>
                <a:off x="3485371" y="1958251"/>
                <a:ext cx="468816" cy="7120145"/>
                <a:chOff x="1447800" y="152400"/>
                <a:chExt cx="318597" cy="4838699"/>
              </a:xfrm>
            </p:grpSpPr>
            <p:sp>
              <p:nvSpPr>
                <p:cNvPr id="549" name="Google Shape;549;p9"/>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50" name="Google Shape;550;p9"/>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551" name="Google Shape;551;p9"/>
              <p:cNvGrpSpPr/>
              <p:nvPr/>
            </p:nvGrpSpPr>
            <p:grpSpPr>
              <a:xfrm>
                <a:off x="3808592" y="1577251"/>
                <a:ext cx="468816" cy="7120145"/>
                <a:chOff x="1600200" y="152400"/>
                <a:chExt cx="318597" cy="4838699"/>
              </a:xfrm>
            </p:grpSpPr>
            <p:sp>
              <p:nvSpPr>
                <p:cNvPr id="552" name="Google Shape;552;p9"/>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53" name="Google Shape;553;p9"/>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554" name="Google Shape;554;p9"/>
              <p:cNvGrpSpPr/>
              <p:nvPr/>
            </p:nvGrpSpPr>
            <p:grpSpPr>
              <a:xfrm>
                <a:off x="4131812" y="2186851"/>
                <a:ext cx="468816" cy="7120145"/>
                <a:chOff x="533400" y="152400"/>
                <a:chExt cx="318597" cy="4838699"/>
              </a:xfrm>
            </p:grpSpPr>
            <p:sp>
              <p:nvSpPr>
                <p:cNvPr id="555" name="Google Shape;555;p9"/>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56" name="Google Shape;556;p9"/>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557" name="Google Shape;557;p9"/>
              <p:cNvGrpSpPr/>
              <p:nvPr/>
            </p:nvGrpSpPr>
            <p:grpSpPr>
              <a:xfrm>
                <a:off x="4455033" y="1729651"/>
                <a:ext cx="468816" cy="7120145"/>
                <a:chOff x="685800" y="152400"/>
                <a:chExt cx="318597" cy="4838699"/>
              </a:xfrm>
            </p:grpSpPr>
            <p:sp>
              <p:nvSpPr>
                <p:cNvPr id="558" name="Google Shape;558;p9"/>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59" name="Google Shape;559;p9"/>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560" name="Google Shape;560;p9"/>
              <p:cNvGrpSpPr/>
              <p:nvPr/>
            </p:nvGrpSpPr>
            <p:grpSpPr>
              <a:xfrm>
                <a:off x="4778254" y="1424851"/>
                <a:ext cx="468816" cy="7120145"/>
                <a:chOff x="838200" y="152400"/>
                <a:chExt cx="318597" cy="4838699"/>
              </a:xfrm>
            </p:grpSpPr>
            <p:sp>
              <p:nvSpPr>
                <p:cNvPr id="561" name="Google Shape;561;p9"/>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62" name="Google Shape;562;p9"/>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563" name="Google Shape;563;p9"/>
              <p:cNvGrpSpPr/>
              <p:nvPr/>
            </p:nvGrpSpPr>
            <p:grpSpPr>
              <a:xfrm>
                <a:off x="5101474" y="1882051"/>
                <a:ext cx="468816" cy="7120145"/>
                <a:chOff x="990600" y="152400"/>
                <a:chExt cx="318597" cy="4838699"/>
              </a:xfrm>
            </p:grpSpPr>
            <p:sp>
              <p:nvSpPr>
                <p:cNvPr id="564" name="Google Shape;564;p9"/>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65" name="Google Shape;565;p9"/>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566" name="Google Shape;566;p9"/>
              <p:cNvGrpSpPr/>
              <p:nvPr/>
            </p:nvGrpSpPr>
            <p:grpSpPr>
              <a:xfrm>
                <a:off x="5424695" y="1729651"/>
                <a:ext cx="468816" cy="7120145"/>
                <a:chOff x="3663063" y="152400"/>
                <a:chExt cx="318597" cy="4838699"/>
              </a:xfrm>
            </p:grpSpPr>
            <p:sp>
              <p:nvSpPr>
                <p:cNvPr id="567" name="Google Shape;567;p9"/>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68" name="Google Shape;568;p9"/>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569" name="Google Shape;569;p9"/>
              <p:cNvGrpSpPr/>
              <p:nvPr/>
            </p:nvGrpSpPr>
            <p:grpSpPr>
              <a:xfrm>
                <a:off x="5929821" y="2034451"/>
                <a:ext cx="468816" cy="7120145"/>
                <a:chOff x="1419019" y="152400"/>
                <a:chExt cx="318597" cy="4838699"/>
              </a:xfrm>
            </p:grpSpPr>
            <p:sp>
              <p:nvSpPr>
                <p:cNvPr id="570" name="Google Shape;570;p9"/>
                <p:cNvSpPr/>
                <p:nvPr/>
              </p:nvSpPr>
              <p:spPr>
                <a:xfrm>
                  <a:off x="1423362"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71" name="Google Shape;571;p9"/>
                <p:cNvPicPr preferRelativeResize="0"/>
                <p:nvPr/>
              </p:nvPicPr>
              <p:blipFill>
                <a:blip r:embed="rId2">
                  <a:alphaModFix/>
                </a:blip>
                <a:stretch>
                  <a:fillRect/>
                </a:stretch>
              </p:blipFill>
              <p:spPr>
                <a:xfrm>
                  <a:off x="1419019" y="152400"/>
                  <a:ext cx="318597" cy="4838699"/>
                </a:xfrm>
                <a:prstGeom prst="rect">
                  <a:avLst/>
                </a:prstGeom>
                <a:noFill/>
                <a:ln>
                  <a:noFill/>
                </a:ln>
              </p:spPr>
            </p:pic>
          </p:grpSp>
          <p:grpSp>
            <p:nvGrpSpPr>
              <p:cNvPr id="572" name="Google Shape;572;p9"/>
              <p:cNvGrpSpPr/>
              <p:nvPr/>
            </p:nvGrpSpPr>
            <p:grpSpPr>
              <a:xfrm>
                <a:off x="6395774" y="1653451"/>
                <a:ext cx="468816" cy="7120145"/>
                <a:chOff x="1600200" y="152400"/>
                <a:chExt cx="318597" cy="4838699"/>
              </a:xfrm>
            </p:grpSpPr>
            <p:sp>
              <p:nvSpPr>
                <p:cNvPr id="573" name="Google Shape;573;p9"/>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74" name="Google Shape;574;p9"/>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575" name="Google Shape;575;p9"/>
              <p:cNvGrpSpPr/>
              <p:nvPr/>
            </p:nvGrpSpPr>
            <p:grpSpPr>
              <a:xfrm>
                <a:off x="6718994" y="1424851"/>
                <a:ext cx="468816" cy="7120145"/>
                <a:chOff x="533400" y="152400"/>
                <a:chExt cx="318597" cy="4838699"/>
              </a:xfrm>
            </p:grpSpPr>
            <p:sp>
              <p:nvSpPr>
                <p:cNvPr id="576" name="Google Shape;576;p9"/>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77" name="Google Shape;577;p9"/>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578" name="Google Shape;578;p9"/>
              <p:cNvGrpSpPr/>
              <p:nvPr/>
            </p:nvGrpSpPr>
            <p:grpSpPr>
              <a:xfrm>
                <a:off x="7042215" y="1501051"/>
                <a:ext cx="468816" cy="7120145"/>
                <a:chOff x="685800" y="152400"/>
                <a:chExt cx="318597" cy="4838699"/>
              </a:xfrm>
            </p:grpSpPr>
            <p:sp>
              <p:nvSpPr>
                <p:cNvPr id="579" name="Google Shape;579;p9"/>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80" name="Google Shape;580;p9"/>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581" name="Google Shape;581;p9"/>
              <p:cNvGrpSpPr/>
              <p:nvPr/>
            </p:nvGrpSpPr>
            <p:grpSpPr>
              <a:xfrm>
                <a:off x="7365436" y="1882051"/>
                <a:ext cx="468816" cy="7120145"/>
                <a:chOff x="838200" y="152400"/>
                <a:chExt cx="318597" cy="4838699"/>
              </a:xfrm>
            </p:grpSpPr>
            <p:sp>
              <p:nvSpPr>
                <p:cNvPr id="582" name="Google Shape;582;p9"/>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83" name="Google Shape;583;p9"/>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584" name="Google Shape;584;p9"/>
              <p:cNvGrpSpPr/>
              <p:nvPr/>
            </p:nvGrpSpPr>
            <p:grpSpPr>
              <a:xfrm>
                <a:off x="8011877" y="2186851"/>
                <a:ext cx="468816" cy="7120145"/>
                <a:chOff x="3663063" y="152400"/>
                <a:chExt cx="318597" cy="4838699"/>
              </a:xfrm>
            </p:grpSpPr>
            <p:sp>
              <p:nvSpPr>
                <p:cNvPr id="585" name="Google Shape;585;p9"/>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86" name="Google Shape;586;p9"/>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587" name="Google Shape;587;p9"/>
              <p:cNvGrpSpPr/>
              <p:nvPr/>
            </p:nvGrpSpPr>
            <p:grpSpPr>
              <a:xfrm>
                <a:off x="8335098" y="1805851"/>
                <a:ext cx="468816" cy="7120145"/>
                <a:chOff x="1295400" y="152400"/>
                <a:chExt cx="318597" cy="4838699"/>
              </a:xfrm>
            </p:grpSpPr>
            <p:sp>
              <p:nvSpPr>
                <p:cNvPr id="588" name="Google Shape;588;p9"/>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89" name="Google Shape;589;p9"/>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grpSp>
          <p:nvGrpSpPr>
            <p:cNvPr id="590" name="Google Shape;590;p9"/>
            <p:cNvGrpSpPr/>
            <p:nvPr/>
          </p:nvGrpSpPr>
          <p:grpSpPr>
            <a:xfrm flipH="1" rot="-5400000">
              <a:off x="9848714" y="1201031"/>
              <a:ext cx="196383" cy="2982574"/>
              <a:chOff x="1447800" y="152400"/>
              <a:chExt cx="318597" cy="4838699"/>
            </a:xfrm>
          </p:grpSpPr>
          <p:sp>
            <p:nvSpPr>
              <p:cNvPr id="591" name="Google Shape;591;p9"/>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92" name="Google Shape;592;p9"/>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593" name="Google Shape;593;p9"/>
            <p:cNvGrpSpPr/>
            <p:nvPr/>
          </p:nvGrpSpPr>
          <p:grpSpPr>
            <a:xfrm flipH="1" rot="-5400000">
              <a:off x="9689113" y="1336426"/>
              <a:ext cx="196383" cy="2982574"/>
              <a:chOff x="1600200" y="152400"/>
              <a:chExt cx="318597" cy="4838699"/>
            </a:xfrm>
          </p:grpSpPr>
          <p:sp>
            <p:nvSpPr>
              <p:cNvPr id="594" name="Google Shape;594;p9"/>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95" name="Google Shape;595;p9"/>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596" name="Google Shape;596;p9"/>
            <p:cNvGrpSpPr/>
            <p:nvPr/>
          </p:nvGrpSpPr>
          <p:grpSpPr>
            <a:xfrm flipH="1" rot="-5400000">
              <a:off x="9944475" y="1471836"/>
              <a:ext cx="196383" cy="2982574"/>
              <a:chOff x="533400" y="152400"/>
              <a:chExt cx="318597" cy="4838699"/>
            </a:xfrm>
          </p:grpSpPr>
          <p:sp>
            <p:nvSpPr>
              <p:cNvPr id="597" name="Google Shape;597;p9"/>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598" name="Google Shape;598;p9"/>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599" name="Google Shape;599;p9"/>
            <p:cNvGrpSpPr/>
            <p:nvPr/>
          </p:nvGrpSpPr>
          <p:grpSpPr>
            <a:xfrm flipH="1" rot="-5400000">
              <a:off x="9752954" y="1607231"/>
              <a:ext cx="196383" cy="2982574"/>
              <a:chOff x="685800" y="152400"/>
              <a:chExt cx="318597" cy="4838699"/>
            </a:xfrm>
          </p:grpSpPr>
          <p:sp>
            <p:nvSpPr>
              <p:cNvPr id="600" name="Google Shape;600;p9"/>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01" name="Google Shape;601;p9"/>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602" name="Google Shape;602;p9"/>
            <p:cNvGrpSpPr/>
            <p:nvPr/>
          </p:nvGrpSpPr>
          <p:grpSpPr>
            <a:xfrm flipH="1" rot="-5400000">
              <a:off x="9816794" y="1954222"/>
              <a:ext cx="196383" cy="2982574"/>
              <a:chOff x="990600" y="152400"/>
              <a:chExt cx="318597" cy="4838699"/>
            </a:xfrm>
          </p:grpSpPr>
          <p:sp>
            <p:nvSpPr>
              <p:cNvPr id="603" name="Google Shape;603;p9"/>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04" name="Google Shape;604;p9"/>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605" name="Google Shape;605;p9"/>
            <p:cNvGrpSpPr/>
            <p:nvPr/>
          </p:nvGrpSpPr>
          <p:grpSpPr>
            <a:xfrm flipH="1" rot="-5400000">
              <a:off x="9752954" y="2089589"/>
              <a:ext cx="196383" cy="2982574"/>
              <a:chOff x="3663063" y="152400"/>
              <a:chExt cx="318597" cy="4838699"/>
            </a:xfrm>
          </p:grpSpPr>
          <p:sp>
            <p:nvSpPr>
              <p:cNvPr id="606" name="Google Shape;606;p9"/>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07" name="Google Shape;607;p9"/>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608" name="Google Shape;608;p9"/>
            <p:cNvGrpSpPr/>
            <p:nvPr/>
          </p:nvGrpSpPr>
          <p:grpSpPr>
            <a:xfrm flipH="1" rot="-5400000">
              <a:off x="9880634" y="2225013"/>
              <a:ext cx="196383" cy="2982574"/>
              <a:chOff x="1295400" y="152400"/>
              <a:chExt cx="318597" cy="4838699"/>
            </a:xfrm>
          </p:grpSpPr>
          <p:sp>
            <p:nvSpPr>
              <p:cNvPr id="609" name="Google Shape;609;p9"/>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10" name="Google Shape;610;p9"/>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nvGrpSpPr>
            <p:cNvPr id="611" name="Google Shape;611;p9"/>
            <p:cNvGrpSpPr/>
            <p:nvPr/>
          </p:nvGrpSpPr>
          <p:grpSpPr>
            <a:xfrm flipH="1" rot="-5400000">
              <a:off x="9848714" y="2361002"/>
              <a:ext cx="196383" cy="2982574"/>
              <a:chOff x="1447800" y="152400"/>
              <a:chExt cx="318597" cy="4838699"/>
            </a:xfrm>
          </p:grpSpPr>
          <p:sp>
            <p:nvSpPr>
              <p:cNvPr id="612" name="Google Shape;612;p9"/>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13" name="Google Shape;613;p9"/>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614" name="Google Shape;614;p9"/>
            <p:cNvGrpSpPr/>
            <p:nvPr/>
          </p:nvGrpSpPr>
          <p:grpSpPr>
            <a:xfrm flipH="1" rot="-5400000">
              <a:off x="9721033" y="2496397"/>
              <a:ext cx="196383" cy="2982574"/>
              <a:chOff x="1600200" y="152400"/>
              <a:chExt cx="318597" cy="4838699"/>
            </a:xfrm>
          </p:grpSpPr>
          <p:sp>
            <p:nvSpPr>
              <p:cNvPr id="615" name="Google Shape;615;p9"/>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16" name="Google Shape;616;p9"/>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617" name="Google Shape;617;p9"/>
            <p:cNvGrpSpPr/>
            <p:nvPr/>
          </p:nvGrpSpPr>
          <p:grpSpPr>
            <a:xfrm flipH="1" rot="-5400000">
              <a:off x="9625273" y="2631806"/>
              <a:ext cx="196383" cy="2982574"/>
              <a:chOff x="533400" y="152400"/>
              <a:chExt cx="318597" cy="4838699"/>
            </a:xfrm>
          </p:grpSpPr>
          <p:sp>
            <p:nvSpPr>
              <p:cNvPr id="618" name="Google Shape;618;p9"/>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19" name="Google Shape;619;p9"/>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620" name="Google Shape;620;p9"/>
            <p:cNvGrpSpPr/>
            <p:nvPr/>
          </p:nvGrpSpPr>
          <p:grpSpPr>
            <a:xfrm flipH="1" rot="-5400000">
              <a:off x="9657193" y="2767202"/>
              <a:ext cx="196383" cy="2982574"/>
              <a:chOff x="685800" y="152400"/>
              <a:chExt cx="318597" cy="4838699"/>
            </a:xfrm>
          </p:grpSpPr>
          <p:sp>
            <p:nvSpPr>
              <p:cNvPr id="621" name="Google Shape;621;p9"/>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22" name="Google Shape;622;p9"/>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623" name="Google Shape;623;p9"/>
            <p:cNvGrpSpPr/>
            <p:nvPr/>
          </p:nvGrpSpPr>
          <p:grpSpPr>
            <a:xfrm flipH="1" rot="-5400000">
              <a:off x="9816794" y="2902597"/>
              <a:ext cx="196383" cy="2982574"/>
              <a:chOff x="838200" y="152400"/>
              <a:chExt cx="318597" cy="4838699"/>
            </a:xfrm>
          </p:grpSpPr>
          <p:sp>
            <p:nvSpPr>
              <p:cNvPr id="624" name="Google Shape;624;p9"/>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25" name="Google Shape;625;p9"/>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626" name="Google Shape;626;p9"/>
            <p:cNvGrpSpPr/>
            <p:nvPr/>
          </p:nvGrpSpPr>
          <p:grpSpPr>
            <a:xfrm flipH="1" rot="-5400000">
              <a:off x="9625273" y="3037992"/>
              <a:ext cx="196383" cy="2982574"/>
              <a:chOff x="990600" y="152400"/>
              <a:chExt cx="318597" cy="4838699"/>
            </a:xfrm>
          </p:grpSpPr>
          <p:sp>
            <p:nvSpPr>
              <p:cNvPr id="627" name="Google Shape;627;p9"/>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28" name="Google Shape;628;p9"/>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629" name="Google Shape;629;p9"/>
            <p:cNvGrpSpPr/>
            <p:nvPr/>
          </p:nvGrpSpPr>
          <p:grpSpPr>
            <a:xfrm flipH="1" rot="-5400000">
              <a:off x="9944475" y="3173359"/>
              <a:ext cx="196383" cy="2982574"/>
              <a:chOff x="3663063" y="152400"/>
              <a:chExt cx="318597" cy="4838699"/>
            </a:xfrm>
          </p:grpSpPr>
          <p:sp>
            <p:nvSpPr>
              <p:cNvPr id="630" name="Google Shape;630;p9"/>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31" name="Google Shape;631;p9"/>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632" name="Google Shape;632;p9"/>
            <p:cNvGrpSpPr/>
            <p:nvPr/>
          </p:nvGrpSpPr>
          <p:grpSpPr>
            <a:xfrm flipH="1" rot="-5400000">
              <a:off x="9784874" y="3308783"/>
              <a:ext cx="196383" cy="2982574"/>
              <a:chOff x="1295400" y="152400"/>
              <a:chExt cx="318597" cy="4838699"/>
            </a:xfrm>
          </p:grpSpPr>
          <p:sp>
            <p:nvSpPr>
              <p:cNvPr id="633" name="Google Shape;633;p9"/>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34" name="Google Shape;634;p9"/>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
        <p:nvSpPr>
          <p:cNvPr id="635" name="Google Shape;635;p9"/>
          <p:cNvSpPr/>
          <p:nvPr/>
        </p:nvSpPr>
        <p:spPr>
          <a:xfrm rot="197195">
            <a:off x="572737" y="994041"/>
            <a:ext cx="2440148" cy="137295"/>
          </a:xfrm>
          <a:custGeom>
            <a:rect b="b" l="l" r="r" t="t"/>
            <a:pathLst>
              <a:path extrusionOk="0" h="8963" w="82170">
                <a:moveTo>
                  <a:pt x="60471" y="1"/>
                </a:moveTo>
                <a:lnTo>
                  <a:pt x="60547" y="39"/>
                </a:lnTo>
                <a:lnTo>
                  <a:pt x="60660" y="1"/>
                </a:lnTo>
                <a:close/>
                <a:moveTo>
                  <a:pt x="63019" y="95"/>
                </a:moveTo>
                <a:lnTo>
                  <a:pt x="62924" y="190"/>
                </a:lnTo>
                <a:lnTo>
                  <a:pt x="63019" y="190"/>
                </a:lnTo>
                <a:lnTo>
                  <a:pt x="63019" y="95"/>
                </a:lnTo>
                <a:close/>
                <a:moveTo>
                  <a:pt x="82075" y="944"/>
                </a:moveTo>
                <a:lnTo>
                  <a:pt x="82075" y="1039"/>
                </a:lnTo>
                <a:lnTo>
                  <a:pt x="81980" y="1133"/>
                </a:lnTo>
                <a:lnTo>
                  <a:pt x="81792" y="1133"/>
                </a:lnTo>
                <a:lnTo>
                  <a:pt x="81697" y="1039"/>
                </a:lnTo>
                <a:lnTo>
                  <a:pt x="81509" y="1227"/>
                </a:lnTo>
                <a:lnTo>
                  <a:pt x="81886" y="1227"/>
                </a:lnTo>
                <a:lnTo>
                  <a:pt x="82169" y="1039"/>
                </a:lnTo>
                <a:lnTo>
                  <a:pt x="82075" y="944"/>
                </a:lnTo>
                <a:close/>
                <a:moveTo>
                  <a:pt x="44151" y="1510"/>
                </a:moveTo>
                <a:lnTo>
                  <a:pt x="43962" y="1605"/>
                </a:lnTo>
                <a:lnTo>
                  <a:pt x="44245" y="1605"/>
                </a:lnTo>
                <a:lnTo>
                  <a:pt x="44151" y="1510"/>
                </a:lnTo>
                <a:close/>
                <a:moveTo>
                  <a:pt x="43019" y="1699"/>
                </a:moveTo>
                <a:lnTo>
                  <a:pt x="42830" y="1793"/>
                </a:lnTo>
                <a:lnTo>
                  <a:pt x="42956" y="1762"/>
                </a:lnTo>
                <a:lnTo>
                  <a:pt x="43019" y="1699"/>
                </a:lnTo>
                <a:close/>
                <a:moveTo>
                  <a:pt x="13585" y="5472"/>
                </a:moveTo>
                <a:lnTo>
                  <a:pt x="13585" y="5504"/>
                </a:lnTo>
                <a:lnTo>
                  <a:pt x="13585" y="5504"/>
                </a:lnTo>
                <a:lnTo>
                  <a:pt x="13680" y="5472"/>
                </a:lnTo>
                <a:close/>
                <a:moveTo>
                  <a:pt x="15095" y="6321"/>
                </a:moveTo>
                <a:lnTo>
                  <a:pt x="14812" y="6416"/>
                </a:lnTo>
                <a:lnTo>
                  <a:pt x="14812" y="6321"/>
                </a:lnTo>
                <a:close/>
                <a:moveTo>
                  <a:pt x="60547" y="39"/>
                </a:moveTo>
                <a:lnTo>
                  <a:pt x="60377" y="95"/>
                </a:lnTo>
                <a:lnTo>
                  <a:pt x="60471" y="190"/>
                </a:lnTo>
                <a:lnTo>
                  <a:pt x="60094" y="378"/>
                </a:lnTo>
                <a:lnTo>
                  <a:pt x="59811" y="473"/>
                </a:lnTo>
                <a:lnTo>
                  <a:pt x="59717" y="473"/>
                </a:lnTo>
                <a:lnTo>
                  <a:pt x="59622" y="378"/>
                </a:lnTo>
                <a:lnTo>
                  <a:pt x="59811" y="378"/>
                </a:lnTo>
                <a:lnTo>
                  <a:pt x="59811" y="284"/>
                </a:lnTo>
                <a:lnTo>
                  <a:pt x="59811" y="190"/>
                </a:lnTo>
                <a:lnTo>
                  <a:pt x="58962" y="190"/>
                </a:lnTo>
                <a:lnTo>
                  <a:pt x="58773" y="284"/>
                </a:lnTo>
                <a:lnTo>
                  <a:pt x="58396" y="473"/>
                </a:lnTo>
                <a:lnTo>
                  <a:pt x="58585" y="473"/>
                </a:lnTo>
                <a:lnTo>
                  <a:pt x="58396" y="661"/>
                </a:lnTo>
                <a:lnTo>
                  <a:pt x="58207" y="661"/>
                </a:lnTo>
                <a:lnTo>
                  <a:pt x="58302" y="567"/>
                </a:lnTo>
                <a:lnTo>
                  <a:pt x="58113" y="661"/>
                </a:lnTo>
                <a:lnTo>
                  <a:pt x="57924" y="661"/>
                </a:lnTo>
                <a:lnTo>
                  <a:pt x="57453" y="473"/>
                </a:lnTo>
                <a:lnTo>
                  <a:pt x="56981" y="284"/>
                </a:lnTo>
                <a:lnTo>
                  <a:pt x="56604" y="284"/>
                </a:lnTo>
                <a:lnTo>
                  <a:pt x="56604" y="473"/>
                </a:lnTo>
                <a:lnTo>
                  <a:pt x="56415" y="567"/>
                </a:lnTo>
                <a:lnTo>
                  <a:pt x="57075" y="473"/>
                </a:lnTo>
                <a:lnTo>
                  <a:pt x="56698" y="661"/>
                </a:lnTo>
                <a:lnTo>
                  <a:pt x="57170" y="567"/>
                </a:lnTo>
                <a:lnTo>
                  <a:pt x="57075" y="661"/>
                </a:lnTo>
                <a:lnTo>
                  <a:pt x="57075" y="756"/>
                </a:lnTo>
                <a:lnTo>
                  <a:pt x="56321" y="756"/>
                </a:lnTo>
                <a:lnTo>
                  <a:pt x="56226" y="567"/>
                </a:lnTo>
                <a:lnTo>
                  <a:pt x="56132" y="473"/>
                </a:lnTo>
                <a:lnTo>
                  <a:pt x="55849" y="473"/>
                </a:lnTo>
                <a:lnTo>
                  <a:pt x="55471" y="567"/>
                </a:lnTo>
                <a:lnTo>
                  <a:pt x="55000" y="661"/>
                </a:lnTo>
                <a:lnTo>
                  <a:pt x="55094" y="661"/>
                </a:lnTo>
                <a:lnTo>
                  <a:pt x="53868" y="850"/>
                </a:lnTo>
                <a:lnTo>
                  <a:pt x="52830" y="1039"/>
                </a:lnTo>
                <a:lnTo>
                  <a:pt x="52830" y="1039"/>
                </a:lnTo>
                <a:lnTo>
                  <a:pt x="52924" y="850"/>
                </a:lnTo>
                <a:lnTo>
                  <a:pt x="53019" y="756"/>
                </a:lnTo>
                <a:lnTo>
                  <a:pt x="53019" y="756"/>
                </a:lnTo>
                <a:lnTo>
                  <a:pt x="52358" y="944"/>
                </a:lnTo>
                <a:lnTo>
                  <a:pt x="51981" y="1039"/>
                </a:lnTo>
                <a:lnTo>
                  <a:pt x="51887" y="1133"/>
                </a:lnTo>
                <a:lnTo>
                  <a:pt x="51887" y="1227"/>
                </a:lnTo>
                <a:lnTo>
                  <a:pt x="51604" y="1039"/>
                </a:lnTo>
                <a:lnTo>
                  <a:pt x="50755" y="1039"/>
                </a:lnTo>
                <a:lnTo>
                  <a:pt x="50755" y="944"/>
                </a:lnTo>
                <a:lnTo>
                  <a:pt x="50755" y="850"/>
                </a:lnTo>
                <a:lnTo>
                  <a:pt x="50660" y="850"/>
                </a:lnTo>
                <a:lnTo>
                  <a:pt x="50660" y="1039"/>
                </a:lnTo>
                <a:lnTo>
                  <a:pt x="49623" y="1322"/>
                </a:lnTo>
                <a:lnTo>
                  <a:pt x="49151" y="1416"/>
                </a:lnTo>
                <a:lnTo>
                  <a:pt x="48679" y="1416"/>
                </a:lnTo>
                <a:lnTo>
                  <a:pt x="48679" y="1322"/>
                </a:lnTo>
                <a:lnTo>
                  <a:pt x="48773" y="1322"/>
                </a:lnTo>
                <a:lnTo>
                  <a:pt x="48585" y="1133"/>
                </a:lnTo>
                <a:lnTo>
                  <a:pt x="47547" y="1133"/>
                </a:lnTo>
                <a:lnTo>
                  <a:pt x="46981" y="1322"/>
                </a:lnTo>
                <a:lnTo>
                  <a:pt x="46038" y="1699"/>
                </a:lnTo>
                <a:lnTo>
                  <a:pt x="46038" y="1699"/>
                </a:lnTo>
                <a:lnTo>
                  <a:pt x="46132" y="1605"/>
                </a:lnTo>
                <a:lnTo>
                  <a:pt x="46038" y="1510"/>
                </a:lnTo>
                <a:lnTo>
                  <a:pt x="45755" y="1699"/>
                </a:lnTo>
                <a:lnTo>
                  <a:pt x="45660" y="1793"/>
                </a:lnTo>
                <a:lnTo>
                  <a:pt x="45566" y="1793"/>
                </a:lnTo>
                <a:lnTo>
                  <a:pt x="45472" y="1699"/>
                </a:lnTo>
                <a:lnTo>
                  <a:pt x="45472" y="1510"/>
                </a:lnTo>
                <a:lnTo>
                  <a:pt x="45755" y="1510"/>
                </a:lnTo>
                <a:lnTo>
                  <a:pt x="45566" y="1416"/>
                </a:lnTo>
                <a:lnTo>
                  <a:pt x="45189" y="1416"/>
                </a:lnTo>
                <a:lnTo>
                  <a:pt x="44245" y="1605"/>
                </a:lnTo>
                <a:lnTo>
                  <a:pt x="42736" y="2076"/>
                </a:lnTo>
                <a:lnTo>
                  <a:pt x="42736" y="2076"/>
                </a:lnTo>
                <a:lnTo>
                  <a:pt x="43113" y="1793"/>
                </a:lnTo>
                <a:lnTo>
                  <a:pt x="43491" y="1605"/>
                </a:lnTo>
                <a:lnTo>
                  <a:pt x="43208" y="1699"/>
                </a:lnTo>
                <a:lnTo>
                  <a:pt x="42956" y="1762"/>
                </a:lnTo>
                <a:lnTo>
                  <a:pt x="42924" y="1793"/>
                </a:lnTo>
                <a:lnTo>
                  <a:pt x="42453" y="1982"/>
                </a:lnTo>
                <a:lnTo>
                  <a:pt x="42075" y="1982"/>
                </a:lnTo>
                <a:lnTo>
                  <a:pt x="41981" y="1888"/>
                </a:lnTo>
                <a:lnTo>
                  <a:pt x="40377" y="1888"/>
                </a:lnTo>
                <a:lnTo>
                  <a:pt x="38962" y="1982"/>
                </a:lnTo>
                <a:lnTo>
                  <a:pt x="39057" y="2076"/>
                </a:lnTo>
                <a:lnTo>
                  <a:pt x="38962" y="2171"/>
                </a:lnTo>
                <a:lnTo>
                  <a:pt x="38679" y="2265"/>
                </a:lnTo>
                <a:lnTo>
                  <a:pt x="38774" y="2076"/>
                </a:lnTo>
                <a:lnTo>
                  <a:pt x="38679" y="2076"/>
                </a:lnTo>
                <a:lnTo>
                  <a:pt x="38585" y="2171"/>
                </a:lnTo>
                <a:lnTo>
                  <a:pt x="38491" y="2265"/>
                </a:lnTo>
                <a:lnTo>
                  <a:pt x="38302" y="2171"/>
                </a:lnTo>
                <a:lnTo>
                  <a:pt x="38208" y="1982"/>
                </a:lnTo>
                <a:lnTo>
                  <a:pt x="37453" y="1982"/>
                </a:lnTo>
                <a:lnTo>
                  <a:pt x="37736" y="2171"/>
                </a:lnTo>
                <a:lnTo>
                  <a:pt x="37264" y="2171"/>
                </a:lnTo>
                <a:lnTo>
                  <a:pt x="37076" y="2076"/>
                </a:lnTo>
                <a:lnTo>
                  <a:pt x="36793" y="2171"/>
                </a:lnTo>
                <a:lnTo>
                  <a:pt x="36887" y="1982"/>
                </a:lnTo>
                <a:lnTo>
                  <a:pt x="35943" y="2359"/>
                </a:lnTo>
                <a:lnTo>
                  <a:pt x="34906" y="2548"/>
                </a:lnTo>
                <a:lnTo>
                  <a:pt x="33868" y="2737"/>
                </a:lnTo>
                <a:lnTo>
                  <a:pt x="32925" y="2737"/>
                </a:lnTo>
                <a:lnTo>
                  <a:pt x="33113" y="2642"/>
                </a:lnTo>
                <a:lnTo>
                  <a:pt x="32830" y="2642"/>
                </a:lnTo>
                <a:lnTo>
                  <a:pt x="32547" y="2737"/>
                </a:lnTo>
                <a:lnTo>
                  <a:pt x="32076" y="2925"/>
                </a:lnTo>
                <a:lnTo>
                  <a:pt x="31321" y="2925"/>
                </a:lnTo>
                <a:lnTo>
                  <a:pt x="30472" y="3020"/>
                </a:lnTo>
                <a:lnTo>
                  <a:pt x="29623" y="3114"/>
                </a:lnTo>
                <a:lnTo>
                  <a:pt x="27736" y="3397"/>
                </a:lnTo>
                <a:lnTo>
                  <a:pt x="26698" y="3491"/>
                </a:lnTo>
                <a:lnTo>
                  <a:pt x="26415" y="3586"/>
                </a:lnTo>
                <a:lnTo>
                  <a:pt x="26321" y="3680"/>
                </a:lnTo>
                <a:lnTo>
                  <a:pt x="26132" y="3586"/>
                </a:lnTo>
                <a:lnTo>
                  <a:pt x="25944" y="3491"/>
                </a:lnTo>
                <a:lnTo>
                  <a:pt x="25755" y="3586"/>
                </a:lnTo>
                <a:lnTo>
                  <a:pt x="25661" y="3869"/>
                </a:lnTo>
                <a:lnTo>
                  <a:pt x="25189" y="3774"/>
                </a:lnTo>
                <a:lnTo>
                  <a:pt x="24623" y="3774"/>
                </a:lnTo>
                <a:lnTo>
                  <a:pt x="23491" y="3963"/>
                </a:lnTo>
                <a:lnTo>
                  <a:pt x="22642" y="4057"/>
                </a:lnTo>
                <a:lnTo>
                  <a:pt x="21793" y="4152"/>
                </a:lnTo>
                <a:lnTo>
                  <a:pt x="21887" y="4057"/>
                </a:lnTo>
                <a:lnTo>
                  <a:pt x="21698" y="4152"/>
                </a:lnTo>
                <a:lnTo>
                  <a:pt x="21510" y="4340"/>
                </a:lnTo>
                <a:lnTo>
                  <a:pt x="21415" y="4529"/>
                </a:lnTo>
                <a:lnTo>
                  <a:pt x="21227" y="4623"/>
                </a:lnTo>
                <a:lnTo>
                  <a:pt x="21132" y="4529"/>
                </a:lnTo>
                <a:lnTo>
                  <a:pt x="20944" y="4435"/>
                </a:lnTo>
                <a:lnTo>
                  <a:pt x="20378" y="4340"/>
                </a:lnTo>
                <a:lnTo>
                  <a:pt x="19906" y="4435"/>
                </a:lnTo>
                <a:lnTo>
                  <a:pt x="19529" y="4623"/>
                </a:lnTo>
                <a:lnTo>
                  <a:pt x="19434" y="4529"/>
                </a:lnTo>
                <a:lnTo>
                  <a:pt x="19340" y="4529"/>
                </a:lnTo>
                <a:lnTo>
                  <a:pt x="18868" y="4623"/>
                </a:lnTo>
                <a:lnTo>
                  <a:pt x="17925" y="5001"/>
                </a:lnTo>
                <a:lnTo>
                  <a:pt x="17925" y="4812"/>
                </a:lnTo>
                <a:lnTo>
                  <a:pt x="17736" y="5001"/>
                </a:lnTo>
                <a:lnTo>
                  <a:pt x="17548" y="5095"/>
                </a:lnTo>
                <a:lnTo>
                  <a:pt x="17359" y="5189"/>
                </a:lnTo>
                <a:lnTo>
                  <a:pt x="16887" y="5284"/>
                </a:lnTo>
                <a:lnTo>
                  <a:pt x="16982" y="5189"/>
                </a:lnTo>
                <a:lnTo>
                  <a:pt x="16982" y="5189"/>
                </a:lnTo>
                <a:lnTo>
                  <a:pt x="16321" y="5284"/>
                </a:lnTo>
                <a:lnTo>
                  <a:pt x="15755" y="5472"/>
                </a:lnTo>
                <a:lnTo>
                  <a:pt x="15189" y="5567"/>
                </a:lnTo>
                <a:lnTo>
                  <a:pt x="14623" y="5567"/>
                </a:lnTo>
                <a:lnTo>
                  <a:pt x="15283" y="5472"/>
                </a:lnTo>
                <a:lnTo>
                  <a:pt x="15189" y="5378"/>
                </a:lnTo>
                <a:lnTo>
                  <a:pt x="15095" y="5284"/>
                </a:lnTo>
                <a:lnTo>
                  <a:pt x="15095" y="5189"/>
                </a:lnTo>
                <a:lnTo>
                  <a:pt x="15095" y="5095"/>
                </a:lnTo>
                <a:lnTo>
                  <a:pt x="14906" y="5189"/>
                </a:lnTo>
                <a:lnTo>
                  <a:pt x="14529" y="5284"/>
                </a:lnTo>
                <a:lnTo>
                  <a:pt x="13680" y="5472"/>
                </a:lnTo>
                <a:lnTo>
                  <a:pt x="13680" y="5567"/>
                </a:lnTo>
                <a:lnTo>
                  <a:pt x="13585" y="5567"/>
                </a:lnTo>
                <a:lnTo>
                  <a:pt x="13585" y="5504"/>
                </a:lnTo>
                <a:lnTo>
                  <a:pt x="13585" y="5504"/>
                </a:lnTo>
                <a:lnTo>
                  <a:pt x="13397" y="5567"/>
                </a:lnTo>
                <a:lnTo>
                  <a:pt x="13208" y="5661"/>
                </a:lnTo>
                <a:lnTo>
                  <a:pt x="13302" y="5755"/>
                </a:lnTo>
                <a:lnTo>
                  <a:pt x="13585" y="5661"/>
                </a:lnTo>
                <a:lnTo>
                  <a:pt x="13868" y="5661"/>
                </a:lnTo>
                <a:lnTo>
                  <a:pt x="13585" y="5850"/>
                </a:lnTo>
                <a:lnTo>
                  <a:pt x="13302" y="5850"/>
                </a:lnTo>
                <a:lnTo>
                  <a:pt x="13019" y="5755"/>
                </a:lnTo>
                <a:lnTo>
                  <a:pt x="12736" y="5755"/>
                </a:lnTo>
                <a:lnTo>
                  <a:pt x="11133" y="6227"/>
                </a:lnTo>
                <a:lnTo>
                  <a:pt x="11038" y="6133"/>
                </a:lnTo>
                <a:lnTo>
                  <a:pt x="10472" y="6321"/>
                </a:lnTo>
                <a:lnTo>
                  <a:pt x="10001" y="6416"/>
                </a:lnTo>
                <a:lnTo>
                  <a:pt x="9434" y="6510"/>
                </a:lnTo>
                <a:lnTo>
                  <a:pt x="8680" y="6699"/>
                </a:lnTo>
                <a:lnTo>
                  <a:pt x="7642" y="6888"/>
                </a:lnTo>
                <a:lnTo>
                  <a:pt x="6416" y="7076"/>
                </a:lnTo>
                <a:lnTo>
                  <a:pt x="3963" y="7454"/>
                </a:lnTo>
                <a:lnTo>
                  <a:pt x="1604" y="7831"/>
                </a:lnTo>
                <a:lnTo>
                  <a:pt x="944" y="8020"/>
                </a:lnTo>
                <a:lnTo>
                  <a:pt x="567" y="7925"/>
                </a:lnTo>
                <a:lnTo>
                  <a:pt x="284" y="7831"/>
                </a:lnTo>
                <a:lnTo>
                  <a:pt x="189" y="7831"/>
                </a:lnTo>
                <a:lnTo>
                  <a:pt x="189" y="7925"/>
                </a:lnTo>
                <a:lnTo>
                  <a:pt x="189" y="8208"/>
                </a:lnTo>
                <a:lnTo>
                  <a:pt x="1" y="8397"/>
                </a:lnTo>
                <a:lnTo>
                  <a:pt x="1" y="8586"/>
                </a:lnTo>
                <a:lnTo>
                  <a:pt x="1" y="8680"/>
                </a:lnTo>
                <a:lnTo>
                  <a:pt x="95" y="8774"/>
                </a:lnTo>
                <a:lnTo>
                  <a:pt x="472" y="8869"/>
                </a:lnTo>
                <a:lnTo>
                  <a:pt x="755" y="8869"/>
                </a:lnTo>
                <a:lnTo>
                  <a:pt x="567" y="8963"/>
                </a:lnTo>
                <a:lnTo>
                  <a:pt x="755" y="8963"/>
                </a:lnTo>
                <a:lnTo>
                  <a:pt x="1038" y="8869"/>
                </a:lnTo>
                <a:lnTo>
                  <a:pt x="1416" y="8586"/>
                </a:lnTo>
                <a:lnTo>
                  <a:pt x="1416" y="8774"/>
                </a:lnTo>
                <a:lnTo>
                  <a:pt x="1510" y="8869"/>
                </a:lnTo>
                <a:lnTo>
                  <a:pt x="1699" y="8774"/>
                </a:lnTo>
                <a:lnTo>
                  <a:pt x="1793" y="8774"/>
                </a:lnTo>
                <a:lnTo>
                  <a:pt x="2265" y="8586"/>
                </a:lnTo>
                <a:lnTo>
                  <a:pt x="2642" y="8491"/>
                </a:lnTo>
                <a:lnTo>
                  <a:pt x="3397" y="8491"/>
                </a:lnTo>
                <a:lnTo>
                  <a:pt x="4152" y="8397"/>
                </a:lnTo>
                <a:lnTo>
                  <a:pt x="4623" y="8397"/>
                </a:lnTo>
                <a:lnTo>
                  <a:pt x="5001" y="8114"/>
                </a:lnTo>
                <a:lnTo>
                  <a:pt x="5001" y="8208"/>
                </a:lnTo>
                <a:lnTo>
                  <a:pt x="5284" y="8114"/>
                </a:lnTo>
                <a:lnTo>
                  <a:pt x="5850" y="7831"/>
                </a:lnTo>
                <a:lnTo>
                  <a:pt x="5944" y="7925"/>
                </a:lnTo>
                <a:lnTo>
                  <a:pt x="5850" y="8020"/>
                </a:lnTo>
                <a:lnTo>
                  <a:pt x="5850" y="8114"/>
                </a:lnTo>
                <a:lnTo>
                  <a:pt x="5944" y="8020"/>
                </a:lnTo>
                <a:lnTo>
                  <a:pt x="6416" y="7925"/>
                </a:lnTo>
                <a:lnTo>
                  <a:pt x="7170" y="7925"/>
                </a:lnTo>
                <a:lnTo>
                  <a:pt x="7170" y="8020"/>
                </a:lnTo>
                <a:lnTo>
                  <a:pt x="7076" y="8114"/>
                </a:lnTo>
                <a:lnTo>
                  <a:pt x="7265" y="8020"/>
                </a:lnTo>
                <a:lnTo>
                  <a:pt x="7359" y="7925"/>
                </a:lnTo>
                <a:lnTo>
                  <a:pt x="7359" y="7831"/>
                </a:lnTo>
                <a:lnTo>
                  <a:pt x="7548" y="8020"/>
                </a:lnTo>
                <a:lnTo>
                  <a:pt x="8397" y="7642"/>
                </a:lnTo>
                <a:lnTo>
                  <a:pt x="8963" y="7454"/>
                </a:lnTo>
                <a:lnTo>
                  <a:pt x="9151" y="7359"/>
                </a:lnTo>
                <a:lnTo>
                  <a:pt x="9246" y="7359"/>
                </a:lnTo>
                <a:lnTo>
                  <a:pt x="9151" y="7171"/>
                </a:lnTo>
                <a:lnTo>
                  <a:pt x="9246" y="7076"/>
                </a:lnTo>
                <a:lnTo>
                  <a:pt x="9340" y="7076"/>
                </a:lnTo>
                <a:lnTo>
                  <a:pt x="9340" y="7171"/>
                </a:lnTo>
                <a:lnTo>
                  <a:pt x="9434" y="7076"/>
                </a:lnTo>
                <a:lnTo>
                  <a:pt x="9529" y="7171"/>
                </a:lnTo>
                <a:lnTo>
                  <a:pt x="9434" y="7265"/>
                </a:lnTo>
                <a:lnTo>
                  <a:pt x="9340" y="7265"/>
                </a:lnTo>
                <a:lnTo>
                  <a:pt x="9340" y="7359"/>
                </a:lnTo>
                <a:lnTo>
                  <a:pt x="9717" y="7171"/>
                </a:lnTo>
                <a:lnTo>
                  <a:pt x="10095" y="7076"/>
                </a:lnTo>
                <a:lnTo>
                  <a:pt x="10095" y="7171"/>
                </a:lnTo>
                <a:lnTo>
                  <a:pt x="10001" y="7171"/>
                </a:lnTo>
                <a:lnTo>
                  <a:pt x="9906" y="7265"/>
                </a:lnTo>
                <a:lnTo>
                  <a:pt x="9906" y="7359"/>
                </a:lnTo>
                <a:lnTo>
                  <a:pt x="9623" y="7265"/>
                </a:lnTo>
                <a:lnTo>
                  <a:pt x="9717" y="7454"/>
                </a:lnTo>
                <a:lnTo>
                  <a:pt x="10850" y="7076"/>
                </a:lnTo>
                <a:lnTo>
                  <a:pt x="11038" y="7076"/>
                </a:lnTo>
                <a:lnTo>
                  <a:pt x="11133" y="7171"/>
                </a:lnTo>
                <a:lnTo>
                  <a:pt x="11321" y="7265"/>
                </a:lnTo>
                <a:lnTo>
                  <a:pt x="11416" y="7265"/>
                </a:lnTo>
                <a:lnTo>
                  <a:pt x="11604" y="7171"/>
                </a:lnTo>
                <a:lnTo>
                  <a:pt x="11793" y="6982"/>
                </a:lnTo>
                <a:lnTo>
                  <a:pt x="11887" y="6888"/>
                </a:lnTo>
                <a:lnTo>
                  <a:pt x="12170" y="6888"/>
                </a:lnTo>
                <a:lnTo>
                  <a:pt x="12076" y="7076"/>
                </a:lnTo>
                <a:lnTo>
                  <a:pt x="12265" y="7076"/>
                </a:lnTo>
                <a:lnTo>
                  <a:pt x="12359" y="6888"/>
                </a:lnTo>
                <a:lnTo>
                  <a:pt x="12548" y="6793"/>
                </a:lnTo>
                <a:lnTo>
                  <a:pt x="12736" y="6793"/>
                </a:lnTo>
                <a:lnTo>
                  <a:pt x="12453" y="6982"/>
                </a:lnTo>
                <a:lnTo>
                  <a:pt x="12925" y="6982"/>
                </a:lnTo>
                <a:lnTo>
                  <a:pt x="13491" y="6888"/>
                </a:lnTo>
                <a:lnTo>
                  <a:pt x="14434" y="6605"/>
                </a:lnTo>
                <a:lnTo>
                  <a:pt x="15849" y="6510"/>
                </a:lnTo>
                <a:lnTo>
                  <a:pt x="16510" y="6416"/>
                </a:lnTo>
                <a:lnTo>
                  <a:pt x="16982" y="6227"/>
                </a:lnTo>
                <a:lnTo>
                  <a:pt x="17831" y="6038"/>
                </a:lnTo>
                <a:lnTo>
                  <a:pt x="18680" y="6038"/>
                </a:lnTo>
                <a:lnTo>
                  <a:pt x="19057" y="5850"/>
                </a:lnTo>
                <a:lnTo>
                  <a:pt x="19340" y="5755"/>
                </a:lnTo>
                <a:lnTo>
                  <a:pt x="20472" y="5661"/>
                </a:lnTo>
                <a:lnTo>
                  <a:pt x="21604" y="5567"/>
                </a:lnTo>
                <a:lnTo>
                  <a:pt x="22736" y="5378"/>
                </a:lnTo>
                <a:lnTo>
                  <a:pt x="23774" y="5095"/>
                </a:lnTo>
                <a:lnTo>
                  <a:pt x="23774" y="5284"/>
                </a:lnTo>
                <a:lnTo>
                  <a:pt x="24151" y="5189"/>
                </a:lnTo>
                <a:lnTo>
                  <a:pt x="24246" y="5189"/>
                </a:lnTo>
                <a:lnTo>
                  <a:pt x="24246" y="5095"/>
                </a:lnTo>
                <a:lnTo>
                  <a:pt x="24623" y="5001"/>
                </a:lnTo>
                <a:lnTo>
                  <a:pt x="25000" y="5095"/>
                </a:lnTo>
                <a:lnTo>
                  <a:pt x="25378" y="5095"/>
                </a:lnTo>
                <a:lnTo>
                  <a:pt x="25755" y="4906"/>
                </a:lnTo>
                <a:lnTo>
                  <a:pt x="25755" y="5095"/>
                </a:lnTo>
                <a:lnTo>
                  <a:pt x="25849" y="5001"/>
                </a:lnTo>
                <a:lnTo>
                  <a:pt x="26132" y="4906"/>
                </a:lnTo>
                <a:lnTo>
                  <a:pt x="27264" y="4906"/>
                </a:lnTo>
                <a:lnTo>
                  <a:pt x="28491" y="4718"/>
                </a:lnTo>
                <a:lnTo>
                  <a:pt x="28302" y="4529"/>
                </a:lnTo>
                <a:lnTo>
                  <a:pt x="28491" y="4435"/>
                </a:lnTo>
                <a:lnTo>
                  <a:pt x="28585" y="4340"/>
                </a:lnTo>
                <a:lnTo>
                  <a:pt x="28774" y="4529"/>
                </a:lnTo>
                <a:lnTo>
                  <a:pt x="28679" y="4623"/>
                </a:lnTo>
                <a:lnTo>
                  <a:pt x="29717" y="4623"/>
                </a:lnTo>
                <a:lnTo>
                  <a:pt x="30189" y="4529"/>
                </a:lnTo>
                <a:lnTo>
                  <a:pt x="31510" y="4246"/>
                </a:lnTo>
                <a:lnTo>
                  <a:pt x="32076" y="4057"/>
                </a:lnTo>
                <a:lnTo>
                  <a:pt x="32547" y="3869"/>
                </a:lnTo>
                <a:lnTo>
                  <a:pt x="32642" y="3963"/>
                </a:lnTo>
                <a:lnTo>
                  <a:pt x="32830" y="4057"/>
                </a:lnTo>
                <a:lnTo>
                  <a:pt x="33019" y="4057"/>
                </a:lnTo>
                <a:lnTo>
                  <a:pt x="33679" y="3869"/>
                </a:lnTo>
                <a:lnTo>
                  <a:pt x="33962" y="3586"/>
                </a:lnTo>
                <a:lnTo>
                  <a:pt x="34623" y="3586"/>
                </a:lnTo>
                <a:lnTo>
                  <a:pt x="35660" y="3491"/>
                </a:lnTo>
                <a:lnTo>
                  <a:pt x="37170" y="3586"/>
                </a:lnTo>
                <a:lnTo>
                  <a:pt x="37547" y="3397"/>
                </a:lnTo>
                <a:lnTo>
                  <a:pt x="38019" y="3303"/>
                </a:lnTo>
                <a:lnTo>
                  <a:pt x="39151" y="3208"/>
                </a:lnTo>
                <a:lnTo>
                  <a:pt x="41038" y="3208"/>
                </a:lnTo>
                <a:lnTo>
                  <a:pt x="41038" y="3114"/>
                </a:lnTo>
                <a:lnTo>
                  <a:pt x="41226" y="3020"/>
                </a:lnTo>
                <a:lnTo>
                  <a:pt x="41981" y="2925"/>
                </a:lnTo>
                <a:lnTo>
                  <a:pt x="44811" y="2925"/>
                </a:lnTo>
                <a:lnTo>
                  <a:pt x="45000" y="2831"/>
                </a:lnTo>
                <a:lnTo>
                  <a:pt x="45189" y="2642"/>
                </a:lnTo>
                <a:lnTo>
                  <a:pt x="45283" y="2548"/>
                </a:lnTo>
                <a:lnTo>
                  <a:pt x="45566" y="2548"/>
                </a:lnTo>
                <a:lnTo>
                  <a:pt x="45472" y="2737"/>
                </a:lnTo>
                <a:lnTo>
                  <a:pt x="45472" y="2737"/>
                </a:lnTo>
                <a:lnTo>
                  <a:pt x="46132" y="2548"/>
                </a:lnTo>
                <a:lnTo>
                  <a:pt x="46887" y="2548"/>
                </a:lnTo>
                <a:lnTo>
                  <a:pt x="47547" y="2454"/>
                </a:lnTo>
                <a:lnTo>
                  <a:pt x="48207" y="2265"/>
                </a:lnTo>
                <a:lnTo>
                  <a:pt x="48302" y="2359"/>
                </a:lnTo>
                <a:lnTo>
                  <a:pt x="49434" y="2359"/>
                </a:lnTo>
                <a:lnTo>
                  <a:pt x="49717" y="2265"/>
                </a:lnTo>
                <a:lnTo>
                  <a:pt x="50094" y="2171"/>
                </a:lnTo>
                <a:lnTo>
                  <a:pt x="50755" y="2076"/>
                </a:lnTo>
                <a:lnTo>
                  <a:pt x="52170" y="1982"/>
                </a:lnTo>
                <a:lnTo>
                  <a:pt x="54056" y="1793"/>
                </a:lnTo>
                <a:lnTo>
                  <a:pt x="56132" y="1510"/>
                </a:lnTo>
                <a:lnTo>
                  <a:pt x="56037" y="1605"/>
                </a:lnTo>
                <a:lnTo>
                  <a:pt x="55943" y="1699"/>
                </a:lnTo>
                <a:lnTo>
                  <a:pt x="55754" y="1699"/>
                </a:lnTo>
                <a:lnTo>
                  <a:pt x="55471" y="1793"/>
                </a:lnTo>
                <a:lnTo>
                  <a:pt x="55377" y="1888"/>
                </a:lnTo>
                <a:lnTo>
                  <a:pt x="56415" y="1605"/>
                </a:lnTo>
                <a:lnTo>
                  <a:pt x="56887" y="1510"/>
                </a:lnTo>
                <a:lnTo>
                  <a:pt x="56981" y="1605"/>
                </a:lnTo>
                <a:lnTo>
                  <a:pt x="56887" y="1699"/>
                </a:lnTo>
                <a:lnTo>
                  <a:pt x="57358" y="1605"/>
                </a:lnTo>
                <a:lnTo>
                  <a:pt x="57736" y="1605"/>
                </a:lnTo>
                <a:lnTo>
                  <a:pt x="58207" y="1510"/>
                </a:lnTo>
                <a:lnTo>
                  <a:pt x="58679" y="1510"/>
                </a:lnTo>
                <a:lnTo>
                  <a:pt x="58773" y="1416"/>
                </a:lnTo>
                <a:lnTo>
                  <a:pt x="58868" y="1322"/>
                </a:lnTo>
                <a:lnTo>
                  <a:pt x="59056" y="1133"/>
                </a:lnTo>
                <a:lnTo>
                  <a:pt x="59151" y="1227"/>
                </a:lnTo>
                <a:lnTo>
                  <a:pt x="59339" y="1227"/>
                </a:lnTo>
                <a:lnTo>
                  <a:pt x="59434" y="1322"/>
                </a:lnTo>
                <a:lnTo>
                  <a:pt x="59339" y="1510"/>
                </a:lnTo>
                <a:lnTo>
                  <a:pt x="59811" y="1416"/>
                </a:lnTo>
                <a:lnTo>
                  <a:pt x="60000" y="1322"/>
                </a:lnTo>
                <a:lnTo>
                  <a:pt x="60094" y="1416"/>
                </a:lnTo>
                <a:lnTo>
                  <a:pt x="60377" y="1322"/>
                </a:lnTo>
                <a:lnTo>
                  <a:pt x="60660" y="1227"/>
                </a:lnTo>
                <a:lnTo>
                  <a:pt x="61320" y="1133"/>
                </a:lnTo>
                <a:lnTo>
                  <a:pt x="61981" y="1227"/>
                </a:lnTo>
                <a:lnTo>
                  <a:pt x="62641" y="1227"/>
                </a:lnTo>
                <a:lnTo>
                  <a:pt x="62547" y="1133"/>
                </a:lnTo>
                <a:lnTo>
                  <a:pt x="63207" y="1039"/>
                </a:lnTo>
                <a:lnTo>
                  <a:pt x="63019" y="1133"/>
                </a:lnTo>
                <a:lnTo>
                  <a:pt x="63585" y="1133"/>
                </a:lnTo>
                <a:lnTo>
                  <a:pt x="63302" y="1039"/>
                </a:lnTo>
                <a:lnTo>
                  <a:pt x="63773" y="850"/>
                </a:lnTo>
                <a:lnTo>
                  <a:pt x="64151" y="756"/>
                </a:lnTo>
                <a:lnTo>
                  <a:pt x="64434" y="850"/>
                </a:lnTo>
                <a:lnTo>
                  <a:pt x="64434" y="1133"/>
                </a:lnTo>
                <a:lnTo>
                  <a:pt x="65283" y="850"/>
                </a:lnTo>
                <a:lnTo>
                  <a:pt x="65283" y="944"/>
                </a:lnTo>
                <a:lnTo>
                  <a:pt x="65471" y="944"/>
                </a:lnTo>
                <a:lnTo>
                  <a:pt x="65566" y="850"/>
                </a:lnTo>
                <a:lnTo>
                  <a:pt x="65754" y="944"/>
                </a:lnTo>
                <a:lnTo>
                  <a:pt x="66132" y="850"/>
                </a:lnTo>
                <a:lnTo>
                  <a:pt x="66981" y="850"/>
                </a:lnTo>
                <a:lnTo>
                  <a:pt x="66981" y="944"/>
                </a:lnTo>
                <a:lnTo>
                  <a:pt x="66886" y="1039"/>
                </a:lnTo>
                <a:lnTo>
                  <a:pt x="66792" y="1039"/>
                </a:lnTo>
                <a:lnTo>
                  <a:pt x="66792" y="1133"/>
                </a:lnTo>
                <a:lnTo>
                  <a:pt x="67641" y="944"/>
                </a:lnTo>
                <a:lnTo>
                  <a:pt x="68113" y="850"/>
                </a:lnTo>
                <a:lnTo>
                  <a:pt x="68584" y="850"/>
                </a:lnTo>
                <a:lnTo>
                  <a:pt x="68773" y="944"/>
                </a:lnTo>
                <a:lnTo>
                  <a:pt x="68962" y="944"/>
                </a:lnTo>
                <a:lnTo>
                  <a:pt x="69150" y="850"/>
                </a:lnTo>
                <a:lnTo>
                  <a:pt x="70849" y="944"/>
                </a:lnTo>
                <a:lnTo>
                  <a:pt x="71509" y="850"/>
                </a:lnTo>
                <a:lnTo>
                  <a:pt x="72169" y="756"/>
                </a:lnTo>
                <a:lnTo>
                  <a:pt x="73207" y="756"/>
                </a:lnTo>
                <a:lnTo>
                  <a:pt x="73584" y="944"/>
                </a:lnTo>
                <a:lnTo>
                  <a:pt x="73962" y="944"/>
                </a:lnTo>
                <a:lnTo>
                  <a:pt x="73773" y="756"/>
                </a:lnTo>
                <a:lnTo>
                  <a:pt x="74056" y="567"/>
                </a:lnTo>
                <a:lnTo>
                  <a:pt x="74150" y="567"/>
                </a:lnTo>
                <a:lnTo>
                  <a:pt x="74150" y="756"/>
                </a:lnTo>
                <a:lnTo>
                  <a:pt x="74339" y="850"/>
                </a:lnTo>
                <a:lnTo>
                  <a:pt x="74433" y="756"/>
                </a:lnTo>
                <a:lnTo>
                  <a:pt x="74716" y="661"/>
                </a:lnTo>
                <a:lnTo>
                  <a:pt x="75188" y="661"/>
                </a:lnTo>
                <a:lnTo>
                  <a:pt x="75188" y="756"/>
                </a:lnTo>
                <a:lnTo>
                  <a:pt x="74999" y="850"/>
                </a:lnTo>
                <a:lnTo>
                  <a:pt x="75377" y="756"/>
                </a:lnTo>
                <a:lnTo>
                  <a:pt x="75754" y="756"/>
                </a:lnTo>
                <a:lnTo>
                  <a:pt x="75471" y="850"/>
                </a:lnTo>
                <a:lnTo>
                  <a:pt x="75565" y="944"/>
                </a:lnTo>
                <a:lnTo>
                  <a:pt x="76226" y="1039"/>
                </a:lnTo>
                <a:lnTo>
                  <a:pt x="76320" y="850"/>
                </a:lnTo>
                <a:lnTo>
                  <a:pt x="76509" y="850"/>
                </a:lnTo>
                <a:lnTo>
                  <a:pt x="76792" y="756"/>
                </a:lnTo>
                <a:lnTo>
                  <a:pt x="77075" y="661"/>
                </a:lnTo>
                <a:lnTo>
                  <a:pt x="76886" y="850"/>
                </a:lnTo>
                <a:lnTo>
                  <a:pt x="76981" y="944"/>
                </a:lnTo>
                <a:lnTo>
                  <a:pt x="77264" y="1039"/>
                </a:lnTo>
                <a:lnTo>
                  <a:pt x="77547" y="1133"/>
                </a:lnTo>
                <a:lnTo>
                  <a:pt x="77924" y="1227"/>
                </a:lnTo>
                <a:lnTo>
                  <a:pt x="78018" y="1133"/>
                </a:lnTo>
                <a:lnTo>
                  <a:pt x="77924" y="1039"/>
                </a:lnTo>
                <a:lnTo>
                  <a:pt x="78207" y="944"/>
                </a:lnTo>
                <a:lnTo>
                  <a:pt x="78490" y="1039"/>
                </a:lnTo>
                <a:lnTo>
                  <a:pt x="78773" y="1039"/>
                </a:lnTo>
                <a:lnTo>
                  <a:pt x="79056" y="1133"/>
                </a:lnTo>
                <a:lnTo>
                  <a:pt x="79716" y="944"/>
                </a:lnTo>
                <a:lnTo>
                  <a:pt x="80282" y="756"/>
                </a:lnTo>
                <a:lnTo>
                  <a:pt x="80282" y="850"/>
                </a:lnTo>
                <a:lnTo>
                  <a:pt x="80188" y="944"/>
                </a:lnTo>
                <a:lnTo>
                  <a:pt x="80848" y="1039"/>
                </a:lnTo>
                <a:lnTo>
                  <a:pt x="81131" y="1039"/>
                </a:lnTo>
                <a:lnTo>
                  <a:pt x="81131" y="1133"/>
                </a:lnTo>
                <a:lnTo>
                  <a:pt x="81037" y="1227"/>
                </a:lnTo>
                <a:lnTo>
                  <a:pt x="81697" y="1039"/>
                </a:lnTo>
                <a:lnTo>
                  <a:pt x="81886" y="944"/>
                </a:lnTo>
                <a:lnTo>
                  <a:pt x="81792" y="850"/>
                </a:lnTo>
                <a:lnTo>
                  <a:pt x="81414" y="850"/>
                </a:lnTo>
                <a:lnTo>
                  <a:pt x="80943" y="944"/>
                </a:lnTo>
                <a:lnTo>
                  <a:pt x="81037" y="756"/>
                </a:lnTo>
                <a:lnTo>
                  <a:pt x="80754" y="944"/>
                </a:lnTo>
                <a:lnTo>
                  <a:pt x="80660" y="756"/>
                </a:lnTo>
                <a:lnTo>
                  <a:pt x="80754" y="661"/>
                </a:lnTo>
                <a:lnTo>
                  <a:pt x="80188" y="661"/>
                </a:lnTo>
                <a:lnTo>
                  <a:pt x="80188" y="567"/>
                </a:lnTo>
                <a:lnTo>
                  <a:pt x="80282" y="567"/>
                </a:lnTo>
                <a:lnTo>
                  <a:pt x="79528" y="473"/>
                </a:lnTo>
                <a:lnTo>
                  <a:pt x="79339" y="567"/>
                </a:lnTo>
                <a:lnTo>
                  <a:pt x="79245" y="567"/>
                </a:lnTo>
                <a:lnTo>
                  <a:pt x="79245" y="661"/>
                </a:lnTo>
                <a:lnTo>
                  <a:pt x="79056" y="850"/>
                </a:lnTo>
                <a:lnTo>
                  <a:pt x="78867" y="378"/>
                </a:lnTo>
                <a:lnTo>
                  <a:pt x="78679" y="473"/>
                </a:lnTo>
                <a:lnTo>
                  <a:pt x="78396" y="567"/>
                </a:lnTo>
                <a:lnTo>
                  <a:pt x="78018" y="661"/>
                </a:lnTo>
                <a:lnTo>
                  <a:pt x="77924" y="661"/>
                </a:lnTo>
                <a:lnTo>
                  <a:pt x="77830" y="567"/>
                </a:lnTo>
                <a:lnTo>
                  <a:pt x="77075" y="567"/>
                </a:lnTo>
                <a:lnTo>
                  <a:pt x="77264" y="473"/>
                </a:lnTo>
                <a:lnTo>
                  <a:pt x="77169" y="284"/>
                </a:lnTo>
                <a:lnTo>
                  <a:pt x="76981" y="378"/>
                </a:lnTo>
                <a:lnTo>
                  <a:pt x="76792" y="473"/>
                </a:lnTo>
                <a:lnTo>
                  <a:pt x="76037" y="473"/>
                </a:lnTo>
                <a:lnTo>
                  <a:pt x="74716" y="190"/>
                </a:lnTo>
                <a:lnTo>
                  <a:pt x="74433" y="378"/>
                </a:lnTo>
                <a:lnTo>
                  <a:pt x="74056" y="378"/>
                </a:lnTo>
                <a:lnTo>
                  <a:pt x="74150" y="190"/>
                </a:lnTo>
                <a:lnTo>
                  <a:pt x="74056" y="190"/>
                </a:lnTo>
                <a:lnTo>
                  <a:pt x="73773" y="284"/>
                </a:lnTo>
                <a:lnTo>
                  <a:pt x="73773" y="95"/>
                </a:lnTo>
                <a:lnTo>
                  <a:pt x="73301" y="190"/>
                </a:lnTo>
                <a:lnTo>
                  <a:pt x="72830" y="190"/>
                </a:lnTo>
                <a:lnTo>
                  <a:pt x="72830" y="378"/>
                </a:lnTo>
                <a:lnTo>
                  <a:pt x="72924" y="473"/>
                </a:lnTo>
                <a:lnTo>
                  <a:pt x="72924" y="567"/>
                </a:lnTo>
                <a:lnTo>
                  <a:pt x="72735" y="661"/>
                </a:lnTo>
                <a:lnTo>
                  <a:pt x="72735" y="567"/>
                </a:lnTo>
                <a:lnTo>
                  <a:pt x="72547" y="473"/>
                </a:lnTo>
                <a:lnTo>
                  <a:pt x="72452" y="378"/>
                </a:lnTo>
                <a:lnTo>
                  <a:pt x="72641" y="284"/>
                </a:lnTo>
                <a:lnTo>
                  <a:pt x="71603" y="284"/>
                </a:lnTo>
                <a:lnTo>
                  <a:pt x="70849" y="190"/>
                </a:lnTo>
                <a:lnTo>
                  <a:pt x="70660" y="284"/>
                </a:lnTo>
                <a:lnTo>
                  <a:pt x="69905" y="473"/>
                </a:lnTo>
                <a:lnTo>
                  <a:pt x="69056" y="473"/>
                </a:lnTo>
                <a:lnTo>
                  <a:pt x="68207" y="378"/>
                </a:lnTo>
                <a:lnTo>
                  <a:pt x="67547" y="284"/>
                </a:lnTo>
                <a:lnTo>
                  <a:pt x="67641" y="190"/>
                </a:lnTo>
                <a:lnTo>
                  <a:pt x="67735" y="190"/>
                </a:lnTo>
                <a:lnTo>
                  <a:pt x="67169" y="95"/>
                </a:lnTo>
                <a:lnTo>
                  <a:pt x="66698" y="95"/>
                </a:lnTo>
                <a:lnTo>
                  <a:pt x="66886" y="190"/>
                </a:lnTo>
                <a:lnTo>
                  <a:pt x="65283" y="190"/>
                </a:lnTo>
                <a:lnTo>
                  <a:pt x="64905" y="95"/>
                </a:lnTo>
                <a:lnTo>
                  <a:pt x="64905" y="190"/>
                </a:lnTo>
                <a:lnTo>
                  <a:pt x="65000" y="190"/>
                </a:lnTo>
                <a:lnTo>
                  <a:pt x="65094" y="284"/>
                </a:lnTo>
                <a:lnTo>
                  <a:pt x="65094" y="378"/>
                </a:lnTo>
                <a:lnTo>
                  <a:pt x="64528" y="284"/>
                </a:lnTo>
                <a:lnTo>
                  <a:pt x="63962" y="190"/>
                </a:lnTo>
                <a:lnTo>
                  <a:pt x="63773" y="284"/>
                </a:lnTo>
                <a:lnTo>
                  <a:pt x="63585" y="473"/>
                </a:lnTo>
                <a:lnTo>
                  <a:pt x="63396" y="567"/>
                </a:lnTo>
                <a:lnTo>
                  <a:pt x="63302" y="567"/>
                </a:lnTo>
                <a:lnTo>
                  <a:pt x="63207" y="473"/>
                </a:lnTo>
                <a:lnTo>
                  <a:pt x="63207" y="284"/>
                </a:lnTo>
                <a:lnTo>
                  <a:pt x="63396" y="284"/>
                </a:lnTo>
                <a:lnTo>
                  <a:pt x="63490" y="190"/>
                </a:lnTo>
                <a:lnTo>
                  <a:pt x="63113" y="190"/>
                </a:lnTo>
                <a:lnTo>
                  <a:pt x="61981" y="284"/>
                </a:lnTo>
                <a:lnTo>
                  <a:pt x="61320" y="284"/>
                </a:lnTo>
                <a:lnTo>
                  <a:pt x="61226" y="190"/>
                </a:lnTo>
                <a:lnTo>
                  <a:pt x="61320" y="95"/>
                </a:lnTo>
                <a:lnTo>
                  <a:pt x="60849" y="190"/>
                </a:lnTo>
                <a:lnTo>
                  <a:pt x="60547" y="39"/>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36" name="Shape 636"/>
        <p:cNvGrpSpPr/>
        <p:nvPr/>
      </p:nvGrpSpPr>
      <p:grpSpPr>
        <a:xfrm>
          <a:off x="0" y="0"/>
          <a:ext cx="0" cy="0"/>
          <a:chOff x="0" y="0"/>
          <a:chExt cx="0" cy="0"/>
        </a:xfrm>
      </p:grpSpPr>
      <p:sp>
        <p:nvSpPr>
          <p:cNvPr id="637" name="Google Shape;637;p10"/>
          <p:cNvSpPr txBox="1"/>
          <p:nvPr>
            <p:ph idx="1" type="body"/>
          </p:nvPr>
        </p:nvSpPr>
        <p:spPr>
          <a:xfrm>
            <a:off x="457200" y="3872904"/>
            <a:ext cx="8229600" cy="311700"/>
          </a:xfrm>
          <a:prstGeom prst="rect">
            <a:avLst/>
          </a:prstGeom>
        </p:spPr>
        <p:txBody>
          <a:bodyPr anchorCtr="0" anchor="t" bIns="0" lIns="0" spcFirstLastPara="1" rIns="0" wrap="square" tIns="0">
            <a:noAutofit/>
          </a:bodyPr>
          <a:lstStyle>
            <a:lvl1pPr indent="-228600" lvl="0" marL="457200" algn="ctr">
              <a:spcBef>
                <a:spcPts val="360"/>
              </a:spcBef>
              <a:spcAft>
                <a:spcPts val="1000"/>
              </a:spcAft>
              <a:buSzPts val="1400"/>
              <a:buNone/>
              <a:defRPr sz="1400"/>
            </a:lvl1pPr>
          </a:lstStyle>
          <a:p/>
        </p:txBody>
      </p:sp>
      <p:sp>
        <p:nvSpPr>
          <p:cNvPr id="638" name="Google Shape;638;p10"/>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639" name="Google Shape;639;p10"/>
          <p:cNvGrpSpPr/>
          <p:nvPr/>
        </p:nvGrpSpPr>
        <p:grpSpPr>
          <a:xfrm flipH="1">
            <a:off x="3794023" y="4335120"/>
            <a:ext cx="1555943" cy="4055797"/>
            <a:chOff x="1494773" y="4335120"/>
            <a:chExt cx="1555943" cy="4055797"/>
          </a:xfrm>
        </p:grpSpPr>
        <p:grpSp>
          <p:nvGrpSpPr>
            <p:cNvPr id="640" name="Google Shape;640;p10"/>
            <p:cNvGrpSpPr/>
            <p:nvPr/>
          </p:nvGrpSpPr>
          <p:grpSpPr>
            <a:xfrm flipH="1">
              <a:off x="2783668" y="4335120"/>
              <a:ext cx="267048" cy="4055797"/>
              <a:chOff x="1447800" y="152400"/>
              <a:chExt cx="318597" cy="4838699"/>
            </a:xfrm>
          </p:grpSpPr>
          <p:sp>
            <p:nvSpPr>
              <p:cNvPr id="641" name="Google Shape;641;p10"/>
              <p:cNvSpPr/>
              <p:nvPr/>
            </p:nvSpPr>
            <p:spPr>
              <a:xfrm>
                <a:off x="1452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42" name="Google Shape;642;p10"/>
              <p:cNvPicPr preferRelativeResize="0"/>
              <p:nvPr/>
            </p:nvPicPr>
            <p:blipFill>
              <a:blip r:embed="rId2">
                <a:alphaModFix/>
              </a:blip>
              <a:stretch>
                <a:fillRect/>
              </a:stretch>
            </p:blipFill>
            <p:spPr>
              <a:xfrm>
                <a:off x="1447800" y="152400"/>
                <a:ext cx="318597" cy="4838699"/>
              </a:xfrm>
              <a:prstGeom prst="rect">
                <a:avLst/>
              </a:prstGeom>
              <a:noFill/>
              <a:ln>
                <a:noFill/>
              </a:ln>
            </p:spPr>
          </p:pic>
        </p:grpSp>
        <p:grpSp>
          <p:nvGrpSpPr>
            <p:cNvPr id="643" name="Google Shape;643;p10"/>
            <p:cNvGrpSpPr/>
            <p:nvPr/>
          </p:nvGrpSpPr>
          <p:grpSpPr>
            <a:xfrm flipH="1">
              <a:off x="2599550" y="4335120"/>
              <a:ext cx="267048" cy="4055797"/>
              <a:chOff x="1600200" y="152400"/>
              <a:chExt cx="318597" cy="4838699"/>
            </a:xfrm>
          </p:grpSpPr>
          <p:sp>
            <p:nvSpPr>
              <p:cNvPr id="644" name="Google Shape;644;p10"/>
              <p:cNvSpPr/>
              <p:nvPr/>
            </p:nvSpPr>
            <p:spPr>
              <a:xfrm>
                <a:off x="1604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45" name="Google Shape;645;p10"/>
              <p:cNvPicPr preferRelativeResize="0"/>
              <p:nvPr/>
            </p:nvPicPr>
            <p:blipFill>
              <a:blip r:embed="rId2">
                <a:alphaModFix/>
              </a:blip>
              <a:stretch>
                <a:fillRect/>
              </a:stretch>
            </p:blipFill>
            <p:spPr>
              <a:xfrm>
                <a:off x="1600200" y="152400"/>
                <a:ext cx="318597" cy="4838699"/>
              </a:xfrm>
              <a:prstGeom prst="rect">
                <a:avLst/>
              </a:prstGeom>
              <a:noFill/>
              <a:ln>
                <a:noFill/>
              </a:ln>
            </p:spPr>
          </p:pic>
        </p:grpSp>
        <p:grpSp>
          <p:nvGrpSpPr>
            <p:cNvPr id="646" name="Google Shape;646;p10"/>
            <p:cNvGrpSpPr/>
            <p:nvPr/>
          </p:nvGrpSpPr>
          <p:grpSpPr>
            <a:xfrm flipH="1">
              <a:off x="2415362" y="4335120"/>
              <a:ext cx="267048" cy="4055797"/>
              <a:chOff x="533400" y="152400"/>
              <a:chExt cx="318597" cy="4838699"/>
            </a:xfrm>
          </p:grpSpPr>
          <p:sp>
            <p:nvSpPr>
              <p:cNvPr id="647" name="Google Shape;647;p10"/>
              <p:cNvSpPr/>
              <p:nvPr/>
            </p:nvSpPr>
            <p:spPr>
              <a:xfrm>
                <a:off x="537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48" name="Google Shape;648;p10"/>
              <p:cNvPicPr preferRelativeResize="0"/>
              <p:nvPr/>
            </p:nvPicPr>
            <p:blipFill>
              <a:blip r:embed="rId2">
                <a:alphaModFix/>
              </a:blip>
              <a:stretch>
                <a:fillRect/>
              </a:stretch>
            </p:blipFill>
            <p:spPr>
              <a:xfrm>
                <a:off x="533400" y="152400"/>
                <a:ext cx="318597" cy="4838699"/>
              </a:xfrm>
              <a:prstGeom prst="rect">
                <a:avLst/>
              </a:prstGeom>
              <a:noFill/>
              <a:ln>
                <a:noFill/>
              </a:ln>
            </p:spPr>
          </p:pic>
        </p:grpSp>
        <p:grpSp>
          <p:nvGrpSpPr>
            <p:cNvPr id="649" name="Google Shape;649;p10"/>
            <p:cNvGrpSpPr/>
            <p:nvPr/>
          </p:nvGrpSpPr>
          <p:grpSpPr>
            <a:xfrm flipH="1">
              <a:off x="2231244" y="4335120"/>
              <a:ext cx="267048" cy="4055797"/>
              <a:chOff x="685800" y="152400"/>
              <a:chExt cx="318597" cy="4838699"/>
            </a:xfrm>
          </p:grpSpPr>
          <p:sp>
            <p:nvSpPr>
              <p:cNvPr id="650" name="Google Shape;650;p10"/>
              <p:cNvSpPr/>
              <p:nvPr/>
            </p:nvSpPr>
            <p:spPr>
              <a:xfrm>
                <a:off x="6901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51" name="Google Shape;651;p10"/>
              <p:cNvPicPr preferRelativeResize="0"/>
              <p:nvPr/>
            </p:nvPicPr>
            <p:blipFill>
              <a:blip r:embed="rId2">
                <a:alphaModFix/>
              </a:blip>
              <a:stretch>
                <a:fillRect/>
              </a:stretch>
            </p:blipFill>
            <p:spPr>
              <a:xfrm>
                <a:off x="685800" y="152400"/>
                <a:ext cx="318597" cy="4838699"/>
              </a:xfrm>
              <a:prstGeom prst="rect">
                <a:avLst/>
              </a:prstGeom>
              <a:noFill/>
              <a:ln>
                <a:noFill/>
              </a:ln>
            </p:spPr>
          </p:pic>
        </p:grpSp>
        <p:grpSp>
          <p:nvGrpSpPr>
            <p:cNvPr id="652" name="Google Shape;652;p10"/>
            <p:cNvGrpSpPr/>
            <p:nvPr/>
          </p:nvGrpSpPr>
          <p:grpSpPr>
            <a:xfrm flipH="1">
              <a:off x="2047127" y="4335120"/>
              <a:ext cx="267048" cy="4055797"/>
              <a:chOff x="838200" y="152400"/>
              <a:chExt cx="318597" cy="4838699"/>
            </a:xfrm>
          </p:grpSpPr>
          <p:sp>
            <p:nvSpPr>
              <p:cNvPr id="653" name="Google Shape;653;p10"/>
              <p:cNvSpPr/>
              <p:nvPr/>
            </p:nvSpPr>
            <p:spPr>
              <a:xfrm>
                <a:off x="8425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54" name="Google Shape;654;p10"/>
              <p:cNvPicPr preferRelativeResize="0"/>
              <p:nvPr/>
            </p:nvPicPr>
            <p:blipFill>
              <a:blip r:embed="rId2">
                <a:alphaModFix/>
              </a:blip>
              <a:stretch>
                <a:fillRect/>
              </a:stretch>
            </p:blipFill>
            <p:spPr>
              <a:xfrm>
                <a:off x="838200" y="152400"/>
                <a:ext cx="318597" cy="4838699"/>
              </a:xfrm>
              <a:prstGeom prst="rect">
                <a:avLst/>
              </a:prstGeom>
              <a:noFill/>
              <a:ln>
                <a:noFill/>
              </a:ln>
            </p:spPr>
          </p:pic>
        </p:grpSp>
        <p:grpSp>
          <p:nvGrpSpPr>
            <p:cNvPr id="655" name="Google Shape;655;p10"/>
            <p:cNvGrpSpPr/>
            <p:nvPr/>
          </p:nvGrpSpPr>
          <p:grpSpPr>
            <a:xfrm flipH="1">
              <a:off x="1863009" y="4335120"/>
              <a:ext cx="267048" cy="4055797"/>
              <a:chOff x="990600" y="152400"/>
              <a:chExt cx="318597" cy="4838699"/>
            </a:xfrm>
          </p:grpSpPr>
          <p:sp>
            <p:nvSpPr>
              <p:cNvPr id="656" name="Google Shape;656;p10"/>
              <p:cNvSpPr/>
              <p:nvPr/>
            </p:nvSpPr>
            <p:spPr>
              <a:xfrm>
                <a:off x="9949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57" name="Google Shape;657;p10"/>
              <p:cNvPicPr preferRelativeResize="0"/>
              <p:nvPr/>
            </p:nvPicPr>
            <p:blipFill>
              <a:blip r:embed="rId2">
                <a:alphaModFix/>
              </a:blip>
              <a:stretch>
                <a:fillRect/>
              </a:stretch>
            </p:blipFill>
            <p:spPr>
              <a:xfrm>
                <a:off x="990600" y="152400"/>
                <a:ext cx="318597" cy="4838699"/>
              </a:xfrm>
              <a:prstGeom prst="rect">
                <a:avLst/>
              </a:prstGeom>
              <a:noFill/>
              <a:ln>
                <a:noFill/>
              </a:ln>
            </p:spPr>
          </p:pic>
        </p:grpSp>
        <p:grpSp>
          <p:nvGrpSpPr>
            <p:cNvPr id="658" name="Google Shape;658;p10"/>
            <p:cNvGrpSpPr/>
            <p:nvPr/>
          </p:nvGrpSpPr>
          <p:grpSpPr>
            <a:xfrm flipH="1">
              <a:off x="1679037" y="4335120"/>
              <a:ext cx="267048" cy="4055797"/>
              <a:chOff x="3663063" y="152400"/>
              <a:chExt cx="318597" cy="4838699"/>
            </a:xfrm>
          </p:grpSpPr>
          <p:sp>
            <p:nvSpPr>
              <p:cNvPr id="659" name="Google Shape;659;p10"/>
              <p:cNvSpPr/>
              <p:nvPr/>
            </p:nvSpPr>
            <p:spPr>
              <a:xfrm>
                <a:off x="3667406"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60" name="Google Shape;660;p10"/>
              <p:cNvPicPr preferRelativeResize="0"/>
              <p:nvPr/>
            </p:nvPicPr>
            <p:blipFill>
              <a:blip r:embed="rId2">
                <a:alphaModFix/>
              </a:blip>
              <a:stretch>
                <a:fillRect/>
              </a:stretch>
            </p:blipFill>
            <p:spPr>
              <a:xfrm>
                <a:off x="3663063" y="152400"/>
                <a:ext cx="318597" cy="4838699"/>
              </a:xfrm>
              <a:prstGeom prst="rect">
                <a:avLst/>
              </a:prstGeom>
              <a:noFill/>
              <a:ln>
                <a:noFill/>
              </a:ln>
            </p:spPr>
          </p:pic>
        </p:grpSp>
        <p:grpSp>
          <p:nvGrpSpPr>
            <p:cNvPr id="661" name="Google Shape;661;p10"/>
            <p:cNvGrpSpPr/>
            <p:nvPr/>
          </p:nvGrpSpPr>
          <p:grpSpPr>
            <a:xfrm flipH="1">
              <a:off x="1494773" y="4335120"/>
              <a:ext cx="267048" cy="4055797"/>
              <a:chOff x="1295400" y="152400"/>
              <a:chExt cx="318597" cy="4838699"/>
            </a:xfrm>
          </p:grpSpPr>
          <p:sp>
            <p:nvSpPr>
              <p:cNvPr id="662" name="Google Shape;662;p10"/>
              <p:cNvSpPr/>
              <p:nvPr/>
            </p:nvSpPr>
            <p:spPr>
              <a:xfrm>
                <a:off x="1299743" y="158450"/>
                <a:ext cx="215896" cy="4770665"/>
              </a:xfrm>
              <a:custGeom>
                <a:rect b="b" l="l" r="r" t="t"/>
                <a:pathLst>
                  <a:path extrusionOk="0" h="3641729" w="164806">
                    <a:moveTo>
                      <a:pt x="164807" y="394989"/>
                    </a:moveTo>
                    <a:cubicBezTo>
                      <a:pt x="156185" y="351574"/>
                      <a:pt x="93171" y="32822"/>
                      <a:pt x="88053" y="7536"/>
                    </a:cubicBezTo>
                    <a:cubicBezTo>
                      <a:pt x="87620" y="5242"/>
                      <a:pt x="87006" y="2988"/>
                      <a:pt x="86219" y="798"/>
                    </a:cubicBezTo>
                    <a:cubicBezTo>
                      <a:pt x="85017" y="-2343"/>
                      <a:pt x="77441" y="4604"/>
                      <a:pt x="76836" y="7526"/>
                    </a:cubicBezTo>
                    <a:cubicBezTo>
                      <a:pt x="71773" y="32822"/>
                      <a:pt x="8686" y="347473"/>
                      <a:pt x="0" y="391002"/>
                    </a:cubicBezTo>
                    <a:cubicBezTo>
                      <a:pt x="0" y="400985"/>
                      <a:pt x="294" y="3614959"/>
                      <a:pt x="294" y="3614959"/>
                    </a:cubicBezTo>
                    <a:cubicBezTo>
                      <a:pt x="294" y="3628282"/>
                      <a:pt x="37358" y="3641729"/>
                      <a:pt x="82403" y="3641729"/>
                    </a:cubicBezTo>
                    <a:cubicBezTo>
                      <a:pt x="127448" y="3641729"/>
                      <a:pt x="164531" y="3628292"/>
                      <a:pt x="164531" y="3614959"/>
                    </a:cubicBezTo>
                    <a:lnTo>
                      <a:pt x="164742" y="3614959"/>
                    </a:lnTo>
                    <a:cubicBezTo>
                      <a:pt x="164742" y="3614959"/>
                      <a:pt x="164807" y="406076"/>
                      <a:pt x="164807" y="39498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63" name="Google Shape;663;p10"/>
              <p:cNvPicPr preferRelativeResize="0"/>
              <p:nvPr/>
            </p:nvPicPr>
            <p:blipFill>
              <a:blip r:embed="rId2">
                <a:alphaModFix/>
              </a:blip>
              <a:stretch>
                <a:fillRect/>
              </a:stretch>
            </p:blipFill>
            <p:spPr>
              <a:xfrm>
                <a:off x="1295400" y="152400"/>
                <a:ext cx="318597" cy="4838699"/>
              </a:xfrm>
              <a:prstGeom prst="rect">
                <a:avLst/>
              </a:prstGeom>
              <a:noFill/>
              <a:ln>
                <a:noFill/>
              </a:ln>
            </p:spPr>
          </p:pic>
        </p:gr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29000" y="526700"/>
            <a:ext cx="6902100" cy="460500"/>
          </a:xfrm>
          <a:prstGeom prst="rect">
            <a:avLst/>
          </a:prstGeom>
          <a:noFill/>
          <a:ln>
            <a:noFill/>
          </a:ln>
        </p:spPr>
        <p:txBody>
          <a:bodyPr anchorCtr="0" anchor="b" bIns="0" lIns="0" spcFirstLastPara="1" rIns="0" wrap="square" tIns="0">
            <a:noAutofit/>
          </a:bodyPr>
          <a:lstStyle>
            <a:lvl1pPr lvl="0">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1pPr>
            <a:lvl2pPr lvl="1">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2pPr>
            <a:lvl3pPr lvl="2">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3pPr>
            <a:lvl4pPr lvl="3">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4pPr>
            <a:lvl5pPr lvl="4">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5pPr>
            <a:lvl6pPr lvl="5">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6pPr>
            <a:lvl7pPr lvl="6">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7pPr>
            <a:lvl8pPr lvl="7">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8pPr>
            <a:lvl9pPr lvl="8">
              <a:lnSpc>
                <a:spcPct val="90000"/>
              </a:lnSpc>
              <a:spcBef>
                <a:spcPts val="0"/>
              </a:spcBef>
              <a:spcAft>
                <a:spcPts val="0"/>
              </a:spcAft>
              <a:buClr>
                <a:schemeClr val="dk1"/>
              </a:buClr>
              <a:buSzPts val="2800"/>
              <a:buFont typeface="Mali SemiBold"/>
              <a:buNone/>
              <a:defRPr sz="2800">
                <a:solidFill>
                  <a:schemeClr val="dk1"/>
                </a:solidFill>
                <a:latin typeface="Mali SemiBold"/>
                <a:ea typeface="Mali SemiBold"/>
                <a:cs typeface="Mali SemiBold"/>
                <a:sym typeface="Mali SemiBold"/>
              </a:defRPr>
            </a:lvl9pPr>
          </a:lstStyle>
          <a:p/>
        </p:txBody>
      </p:sp>
      <p:sp>
        <p:nvSpPr>
          <p:cNvPr id="7" name="Google Shape;7;p1"/>
          <p:cNvSpPr txBox="1"/>
          <p:nvPr>
            <p:ph idx="1" type="body"/>
          </p:nvPr>
        </p:nvSpPr>
        <p:spPr>
          <a:xfrm>
            <a:off x="829000" y="1352549"/>
            <a:ext cx="6902100" cy="3341400"/>
          </a:xfrm>
          <a:prstGeom prst="rect">
            <a:avLst/>
          </a:prstGeom>
          <a:noFill/>
          <a:ln>
            <a:noFill/>
          </a:ln>
        </p:spPr>
        <p:txBody>
          <a:bodyPr anchorCtr="0" anchor="t" bIns="0" lIns="0" spcFirstLastPara="1" rIns="0" wrap="square" tIns="0">
            <a:noAutofit/>
          </a:bodyPr>
          <a:lstStyle>
            <a:lvl1pPr indent="-317500" lvl="0" marL="457200">
              <a:lnSpc>
                <a:spcPct val="100000"/>
              </a:lnSpc>
              <a:spcBef>
                <a:spcPts val="600"/>
              </a:spcBef>
              <a:spcAft>
                <a:spcPts val="0"/>
              </a:spcAft>
              <a:buClr>
                <a:schemeClr val="accent5"/>
              </a:buClr>
              <a:buSzPts val="1400"/>
              <a:buFont typeface="Nunito Light"/>
              <a:buChar char="✘"/>
              <a:defRPr sz="2400">
                <a:solidFill>
                  <a:schemeClr val="dk1"/>
                </a:solidFill>
                <a:latin typeface="Nunito Light"/>
                <a:ea typeface="Nunito Light"/>
                <a:cs typeface="Nunito Light"/>
                <a:sym typeface="Nunito Light"/>
              </a:defRPr>
            </a:lvl1pPr>
            <a:lvl2pPr indent="-381000" lvl="1" marL="914400">
              <a:lnSpc>
                <a:spcPct val="100000"/>
              </a:lnSpc>
              <a:spcBef>
                <a:spcPts val="1000"/>
              </a:spcBef>
              <a:spcAft>
                <a:spcPts val="0"/>
              </a:spcAft>
              <a:buClr>
                <a:schemeClr val="accent5"/>
              </a:buClr>
              <a:buSzPts val="2400"/>
              <a:buFont typeface="Nunito Light"/>
              <a:buChar char="-"/>
              <a:defRPr sz="2400">
                <a:solidFill>
                  <a:schemeClr val="dk1"/>
                </a:solidFill>
                <a:latin typeface="Nunito Light"/>
                <a:ea typeface="Nunito Light"/>
                <a:cs typeface="Nunito Light"/>
                <a:sym typeface="Nunito Light"/>
              </a:defRPr>
            </a:lvl2pPr>
            <a:lvl3pPr indent="-381000" lvl="2" marL="1371600">
              <a:lnSpc>
                <a:spcPct val="100000"/>
              </a:lnSpc>
              <a:spcBef>
                <a:spcPts val="1000"/>
              </a:spcBef>
              <a:spcAft>
                <a:spcPts val="0"/>
              </a:spcAft>
              <a:buClr>
                <a:schemeClr val="accent5"/>
              </a:buClr>
              <a:buSzPts val="2400"/>
              <a:buFont typeface="Nunito Light"/>
              <a:buChar char="-"/>
              <a:defRPr sz="2400">
                <a:solidFill>
                  <a:schemeClr val="dk1"/>
                </a:solidFill>
                <a:latin typeface="Nunito Light"/>
                <a:ea typeface="Nunito Light"/>
                <a:cs typeface="Nunito Light"/>
                <a:sym typeface="Nunito Light"/>
              </a:defRPr>
            </a:lvl3pPr>
            <a:lvl4pPr indent="-381000" lvl="3" marL="1828800">
              <a:lnSpc>
                <a:spcPct val="100000"/>
              </a:lnSpc>
              <a:spcBef>
                <a:spcPts val="1000"/>
              </a:spcBef>
              <a:spcAft>
                <a:spcPts val="0"/>
              </a:spcAft>
              <a:buClr>
                <a:schemeClr val="dk1"/>
              </a:buClr>
              <a:buSzPts val="2400"/>
              <a:buFont typeface="Nunito Light"/>
              <a:buChar char="●"/>
              <a:defRPr sz="2400">
                <a:solidFill>
                  <a:schemeClr val="dk1"/>
                </a:solidFill>
                <a:latin typeface="Nunito Light"/>
                <a:ea typeface="Nunito Light"/>
                <a:cs typeface="Nunito Light"/>
                <a:sym typeface="Nunito Light"/>
              </a:defRPr>
            </a:lvl4pPr>
            <a:lvl5pPr indent="-381000" lvl="4" marL="2286000">
              <a:lnSpc>
                <a:spcPct val="100000"/>
              </a:lnSpc>
              <a:spcBef>
                <a:spcPts val="1000"/>
              </a:spcBef>
              <a:spcAft>
                <a:spcPts val="0"/>
              </a:spcAft>
              <a:buClr>
                <a:schemeClr val="dk1"/>
              </a:buClr>
              <a:buSzPts val="2400"/>
              <a:buFont typeface="Nunito Light"/>
              <a:buChar char="○"/>
              <a:defRPr sz="2400">
                <a:solidFill>
                  <a:schemeClr val="dk1"/>
                </a:solidFill>
                <a:latin typeface="Nunito Light"/>
                <a:ea typeface="Nunito Light"/>
                <a:cs typeface="Nunito Light"/>
                <a:sym typeface="Nunito Light"/>
              </a:defRPr>
            </a:lvl5pPr>
            <a:lvl6pPr indent="-381000" lvl="5" marL="2743200">
              <a:lnSpc>
                <a:spcPct val="100000"/>
              </a:lnSpc>
              <a:spcBef>
                <a:spcPts val="1000"/>
              </a:spcBef>
              <a:spcAft>
                <a:spcPts val="0"/>
              </a:spcAft>
              <a:buClr>
                <a:schemeClr val="dk1"/>
              </a:buClr>
              <a:buSzPts val="2400"/>
              <a:buFont typeface="Nunito Light"/>
              <a:buChar char="■"/>
              <a:defRPr sz="2400">
                <a:solidFill>
                  <a:schemeClr val="dk1"/>
                </a:solidFill>
                <a:latin typeface="Nunito Light"/>
                <a:ea typeface="Nunito Light"/>
                <a:cs typeface="Nunito Light"/>
                <a:sym typeface="Nunito Light"/>
              </a:defRPr>
            </a:lvl6pPr>
            <a:lvl7pPr indent="-381000" lvl="6" marL="3200400">
              <a:lnSpc>
                <a:spcPct val="100000"/>
              </a:lnSpc>
              <a:spcBef>
                <a:spcPts val="1000"/>
              </a:spcBef>
              <a:spcAft>
                <a:spcPts val="0"/>
              </a:spcAft>
              <a:buClr>
                <a:schemeClr val="dk1"/>
              </a:buClr>
              <a:buSzPts val="2400"/>
              <a:buFont typeface="Nunito Light"/>
              <a:buChar char="●"/>
              <a:defRPr sz="2400">
                <a:solidFill>
                  <a:schemeClr val="dk1"/>
                </a:solidFill>
                <a:latin typeface="Nunito Light"/>
                <a:ea typeface="Nunito Light"/>
                <a:cs typeface="Nunito Light"/>
                <a:sym typeface="Nunito Light"/>
              </a:defRPr>
            </a:lvl7pPr>
            <a:lvl8pPr indent="-381000" lvl="7" marL="3657600">
              <a:lnSpc>
                <a:spcPct val="100000"/>
              </a:lnSpc>
              <a:spcBef>
                <a:spcPts val="1000"/>
              </a:spcBef>
              <a:spcAft>
                <a:spcPts val="0"/>
              </a:spcAft>
              <a:buClr>
                <a:schemeClr val="dk1"/>
              </a:buClr>
              <a:buSzPts val="2400"/>
              <a:buFont typeface="Nunito Light"/>
              <a:buChar char="○"/>
              <a:defRPr sz="2400">
                <a:solidFill>
                  <a:schemeClr val="dk1"/>
                </a:solidFill>
                <a:latin typeface="Nunito Light"/>
                <a:ea typeface="Nunito Light"/>
                <a:cs typeface="Nunito Light"/>
                <a:sym typeface="Nunito Light"/>
              </a:defRPr>
            </a:lvl8pPr>
            <a:lvl9pPr indent="-381000" lvl="8" marL="4114800">
              <a:lnSpc>
                <a:spcPct val="100000"/>
              </a:lnSpc>
              <a:spcBef>
                <a:spcPts val="1000"/>
              </a:spcBef>
              <a:spcAft>
                <a:spcPts val="1000"/>
              </a:spcAft>
              <a:buClr>
                <a:schemeClr val="dk1"/>
              </a:buClr>
              <a:buSzPts val="2400"/>
              <a:buFont typeface="Nunito Light"/>
              <a:buChar char="■"/>
              <a:defRPr sz="2400">
                <a:solidFill>
                  <a:schemeClr val="dk1"/>
                </a:solidFill>
                <a:latin typeface="Nunito Light"/>
                <a:ea typeface="Nunito Light"/>
                <a:cs typeface="Nunito Light"/>
                <a:sym typeface="Nunito Light"/>
              </a:defRPr>
            </a:lvl9pPr>
          </a:lstStyle>
          <a:p/>
        </p:txBody>
      </p:sp>
      <p:sp>
        <p:nvSpPr>
          <p:cNvPr id="8" name="Google Shape;8;p1"/>
          <p:cNvSpPr txBox="1"/>
          <p:nvPr>
            <p:ph idx="12" type="sldNum"/>
          </p:nvPr>
        </p:nvSpPr>
        <p:spPr>
          <a:xfrm>
            <a:off x="8665029" y="127279"/>
            <a:ext cx="326700" cy="272700"/>
          </a:xfrm>
          <a:prstGeom prst="rect">
            <a:avLst/>
          </a:prstGeom>
          <a:noFill/>
          <a:ln>
            <a:noFill/>
          </a:ln>
        </p:spPr>
        <p:txBody>
          <a:bodyPr anchorCtr="0" anchor="t" bIns="0" lIns="0" spcFirstLastPara="1" rIns="0" wrap="square" tIns="0">
            <a:noAutofit/>
          </a:bodyPr>
          <a:lstStyle>
            <a:lvl1pPr lvl="0" algn="r">
              <a:buNone/>
              <a:defRPr sz="1000">
                <a:solidFill>
                  <a:schemeClr val="dk1"/>
                </a:solidFill>
                <a:latin typeface="Mali SemiBold"/>
                <a:ea typeface="Mali SemiBold"/>
                <a:cs typeface="Mali SemiBold"/>
                <a:sym typeface="Mali SemiBold"/>
              </a:defRPr>
            </a:lvl1pPr>
            <a:lvl2pPr lvl="1" algn="r">
              <a:buNone/>
              <a:defRPr sz="1000">
                <a:solidFill>
                  <a:schemeClr val="dk1"/>
                </a:solidFill>
                <a:latin typeface="Mali SemiBold"/>
                <a:ea typeface="Mali SemiBold"/>
                <a:cs typeface="Mali SemiBold"/>
                <a:sym typeface="Mali SemiBold"/>
              </a:defRPr>
            </a:lvl2pPr>
            <a:lvl3pPr lvl="2" algn="r">
              <a:buNone/>
              <a:defRPr sz="1000">
                <a:solidFill>
                  <a:schemeClr val="dk1"/>
                </a:solidFill>
                <a:latin typeface="Mali SemiBold"/>
                <a:ea typeface="Mali SemiBold"/>
                <a:cs typeface="Mali SemiBold"/>
                <a:sym typeface="Mali SemiBold"/>
              </a:defRPr>
            </a:lvl3pPr>
            <a:lvl4pPr lvl="3" algn="r">
              <a:buNone/>
              <a:defRPr sz="1000">
                <a:solidFill>
                  <a:schemeClr val="dk1"/>
                </a:solidFill>
                <a:latin typeface="Mali SemiBold"/>
                <a:ea typeface="Mali SemiBold"/>
                <a:cs typeface="Mali SemiBold"/>
                <a:sym typeface="Mali SemiBold"/>
              </a:defRPr>
            </a:lvl4pPr>
            <a:lvl5pPr lvl="4" algn="r">
              <a:buNone/>
              <a:defRPr sz="1000">
                <a:solidFill>
                  <a:schemeClr val="dk1"/>
                </a:solidFill>
                <a:latin typeface="Mali SemiBold"/>
                <a:ea typeface="Mali SemiBold"/>
                <a:cs typeface="Mali SemiBold"/>
                <a:sym typeface="Mali SemiBold"/>
              </a:defRPr>
            </a:lvl5pPr>
            <a:lvl6pPr lvl="5" algn="r">
              <a:buNone/>
              <a:defRPr sz="1000">
                <a:solidFill>
                  <a:schemeClr val="dk1"/>
                </a:solidFill>
                <a:latin typeface="Mali SemiBold"/>
                <a:ea typeface="Mali SemiBold"/>
                <a:cs typeface="Mali SemiBold"/>
                <a:sym typeface="Mali SemiBold"/>
              </a:defRPr>
            </a:lvl6pPr>
            <a:lvl7pPr lvl="6" algn="r">
              <a:buNone/>
              <a:defRPr sz="1000">
                <a:solidFill>
                  <a:schemeClr val="dk1"/>
                </a:solidFill>
                <a:latin typeface="Mali SemiBold"/>
                <a:ea typeface="Mali SemiBold"/>
                <a:cs typeface="Mali SemiBold"/>
                <a:sym typeface="Mali SemiBold"/>
              </a:defRPr>
            </a:lvl7pPr>
            <a:lvl8pPr lvl="7" algn="r">
              <a:buNone/>
              <a:defRPr sz="1000">
                <a:solidFill>
                  <a:schemeClr val="dk1"/>
                </a:solidFill>
                <a:latin typeface="Mali SemiBold"/>
                <a:ea typeface="Mali SemiBold"/>
                <a:cs typeface="Mali SemiBold"/>
                <a:sym typeface="Mali SemiBold"/>
              </a:defRPr>
            </a:lvl8pPr>
            <a:lvl9pPr lvl="8" algn="r">
              <a:buNone/>
              <a:defRPr sz="1000">
                <a:solidFill>
                  <a:schemeClr val="dk1"/>
                </a:solidFill>
                <a:latin typeface="Mali SemiBold"/>
                <a:ea typeface="Mali SemiBold"/>
                <a:cs typeface="Mali SemiBold"/>
                <a:sym typeface="Mali SemiBol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hyperlink" Target="https://padlet.com/kclemen3/Sandbox" TargetMode="Externa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hyperlink" Target="mailto:kclemen8@uwyo.edu" TargetMode="External"/><Relationship Id="rId4" Type="http://schemas.openxmlformats.org/officeDocument/2006/relationships/hyperlink" Target="https://forms.gle/iTKHi8BF8xQ5JNCj6"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hyperlink" Target="http://www.slidescarnival.com/?utm_source=template" TargetMode="External"/><Relationship Id="rId4" Type="http://schemas.openxmlformats.org/officeDocument/2006/relationships/hyperlink" Target="http://unsplash.com/&amp;utm_source=slidescarniv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hyperlink" Target="mailto:kclemen8@uwyo.edu" TargetMode="External"/><Relationship Id="rId4" Type="http://schemas.openxmlformats.org/officeDocument/2006/relationships/hyperlink" Target="https://padlet.com/kclemen3/beautifulusefulworksho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6.jpg"/><Relationship Id="rId4" Type="http://schemas.openxmlformats.org/officeDocument/2006/relationships/hyperlink" Target="https://tinyurl.com/UWYOPosterWorksho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tinyurl.com/PurdueOWLResearchPoster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sp>
        <p:nvSpPr>
          <p:cNvPr id="767" name="Google Shape;767;p15"/>
          <p:cNvSpPr txBox="1"/>
          <p:nvPr>
            <p:ph type="ctrTitle"/>
          </p:nvPr>
        </p:nvSpPr>
        <p:spPr>
          <a:xfrm>
            <a:off x="329925" y="220075"/>
            <a:ext cx="7146900" cy="15981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latin typeface="Raleway"/>
                <a:ea typeface="Raleway"/>
                <a:cs typeface="Raleway"/>
                <a:sym typeface="Raleway"/>
              </a:rPr>
              <a:t>Make it BEAUTIFUl Make it USEFUL</a:t>
            </a:r>
            <a:endParaRPr>
              <a:latin typeface="Raleway"/>
              <a:ea typeface="Raleway"/>
              <a:cs typeface="Raleway"/>
              <a:sym typeface="Raleway"/>
            </a:endParaRPr>
          </a:p>
        </p:txBody>
      </p:sp>
      <p:sp>
        <p:nvSpPr>
          <p:cNvPr id="768" name="Google Shape;768;p15"/>
          <p:cNvSpPr/>
          <p:nvPr/>
        </p:nvSpPr>
        <p:spPr>
          <a:xfrm rot="10800000">
            <a:off x="2679814" y="852848"/>
            <a:ext cx="3416186" cy="60527"/>
          </a:xfrm>
          <a:custGeom>
            <a:rect b="b" l="l" r="r" t="t"/>
            <a:pathLst>
              <a:path extrusionOk="0" h="2831" w="27831">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15"/>
          <p:cNvSpPr/>
          <p:nvPr/>
        </p:nvSpPr>
        <p:spPr>
          <a:xfrm rot="10800000">
            <a:off x="2812592" y="1599948"/>
            <a:ext cx="2508060" cy="60527"/>
          </a:xfrm>
          <a:custGeom>
            <a:rect b="b" l="l" r="r" t="t"/>
            <a:pathLst>
              <a:path extrusionOk="0" h="2831" w="27831">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15"/>
          <p:cNvSpPr txBox="1"/>
          <p:nvPr/>
        </p:nvSpPr>
        <p:spPr>
          <a:xfrm>
            <a:off x="329750" y="2049825"/>
            <a:ext cx="2789700" cy="230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300">
                <a:latin typeface="Nunito Light"/>
                <a:ea typeface="Nunito Light"/>
                <a:cs typeface="Nunito Light"/>
                <a:sym typeface="Nunito Light"/>
              </a:rPr>
              <a:t>Creative Research Poster Design</a:t>
            </a:r>
            <a:endParaRPr sz="2300">
              <a:latin typeface="Nunito Light"/>
              <a:ea typeface="Nunito Light"/>
              <a:cs typeface="Nunito Light"/>
              <a:sym typeface="Nunito Light"/>
            </a:endParaRPr>
          </a:p>
          <a:p>
            <a:pPr indent="0" lvl="0" marL="0" rtl="0" algn="l">
              <a:spcBef>
                <a:spcPts val="0"/>
              </a:spcBef>
              <a:spcAft>
                <a:spcPts val="0"/>
              </a:spcAft>
              <a:buNone/>
            </a:pPr>
            <a:r>
              <a:t/>
            </a:r>
            <a:endParaRPr sz="2300">
              <a:latin typeface="Nunito Light"/>
              <a:ea typeface="Nunito Light"/>
              <a:cs typeface="Nunito Light"/>
              <a:sym typeface="Nunito Light"/>
            </a:endParaRPr>
          </a:p>
          <a:p>
            <a:pPr indent="0" lvl="0" marL="0" rtl="0" algn="l">
              <a:spcBef>
                <a:spcPts val="0"/>
              </a:spcBef>
              <a:spcAft>
                <a:spcPts val="0"/>
              </a:spcAft>
              <a:buNone/>
            </a:pPr>
            <a:r>
              <a:rPr lang="en" sz="2300">
                <a:latin typeface="Nunito Light"/>
                <a:ea typeface="Nunito Light"/>
                <a:cs typeface="Nunito Light"/>
                <a:sym typeface="Nunito Light"/>
              </a:rPr>
              <a:t>UW Libraries’ Digital Scholarship Center</a:t>
            </a:r>
            <a:endParaRPr sz="2300">
              <a:latin typeface="Nunito Light"/>
              <a:ea typeface="Nunito Light"/>
              <a:cs typeface="Nunito Light"/>
              <a:sym typeface="Nunito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sp>
        <p:nvSpPr>
          <p:cNvPr id="838" name="Google Shape;838;p24"/>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39" name="Google Shape;839;p24"/>
          <p:cNvPicPr preferRelativeResize="0"/>
          <p:nvPr/>
        </p:nvPicPr>
        <p:blipFill>
          <a:blip r:embed="rId3">
            <a:alphaModFix/>
          </a:blip>
          <a:stretch>
            <a:fillRect/>
          </a:stretch>
        </p:blipFill>
        <p:spPr>
          <a:xfrm>
            <a:off x="963425" y="0"/>
            <a:ext cx="7301694" cy="51434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3" name="Shape 843"/>
        <p:cNvGrpSpPr/>
        <p:nvPr/>
      </p:nvGrpSpPr>
      <p:grpSpPr>
        <a:xfrm>
          <a:off x="0" y="0"/>
          <a:ext cx="0" cy="0"/>
          <a:chOff x="0" y="0"/>
          <a:chExt cx="0" cy="0"/>
        </a:xfrm>
      </p:grpSpPr>
      <p:sp>
        <p:nvSpPr>
          <p:cNvPr id="844" name="Google Shape;844;p25"/>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45" name="Google Shape;845;p25"/>
          <p:cNvPicPr preferRelativeResize="0"/>
          <p:nvPr/>
        </p:nvPicPr>
        <p:blipFill>
          <a:blip r:embed="rId3">
            <a:alphaModFix/>
          </a:blip>
          <a:stretch>
            <a:fillRect/>
          </a:stretch>
        </p:blipFill>
        <p:spPr>
          <a:xfrm>
            <a:off x="1195125" y="0"/>
            <a:ext cx="6868919" cy="51435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sp>
        <p:nvSpPr>
          <p:cNvPr id="850" name="Google Shape;850;p26"/>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51" name="Google Shape;851;p26"/>
          <p:cNvPicPr preferRelativeResize="0"/>
          <p:nvPr/>
        </p:nvPicPr>
        <p:blipFill>
          <a:blip r:embed="rId3">
            <a:alphaModFix/>
          </a:blip>
          <a:stretch>
            <a:fillRect/>
          </a:stretch>
        </p:blipFill>
        <p:spPr>
          <a:xfrm>
            <a:off x="1097125" y="0"/>
            <a:ext cx="6865364" cy="514349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5" name="Shape 855"/>
        <p:cNvGrpSpPr/>
        <p:nvPr/>
      </p:nvGrpSpPr>
      <p:grpSpPr>
        <a:xfrm>
          <a:off x="0" y="0"/>
          <a:ext cx="0" cy="0"/>
          <a:chOff x="0" y="0"/>
          <a:chExt cx="0" cy="0"/>
        </a:xfrm>
      </p:grpSpPr>
      <p:sp>
        <p:nvSpPr>
          <p:cNvPr id="856" name="Google Shape;856;p27"/>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57" name="Google Shape;857;p27"/>
          <p:cNvPicPr preferRelativeResize="0"/>
          <p:nvPr/>
        </p:nvPicPr>
        <p:blipFill>
          <a:blip r:embed="rId3">
            <a:alphaModFix/>
          </a:blip>
          <a:stretch>
            <a:fillRect/>
          </a:stretch>
        </p:blipFill>
        <p:spPr>
          <a:xfrm>
            <a:off x="0" y="0"/>
            <a:ext cx="9125997" cy="51435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1" name="Shape 861"/>
        <p:cNvGrpSpPr/>
        <p:nvPr/>
      </p:nvGrpSpPr>
      <p:grpSpPr>
        <a:xfrm>
          <a:off x="0" y="0"/>
          <a:ext cx="0" cy="0"/>
          <a:chOff x="0" y="0"/>
          <a:chExt cx="0" cy="0"/>
        </a:xfrm>
      </p:grpSpPr>
      <p:sp>
        <p:nvSpPr>
          <p:cNvPr id="862" name="Google Shape;862;p28"/>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63" name="Google Shape;863;p28"/>
          <p:cNvPicPr preferRelativeResize="0"/>
          <p:nvPr/>
        </p:nvPicPr>
        <p:blipFill>
          <a:blip r:embed="rId3">
            <a:alphaModFix/>
          </a:blip>
          <a:stretch>
            <a:fillRect/>
          </a:stretch>
        </p:blipFill>
        <p:spPr>
          <a:xfrm>
            <a:off x="0" y="0"/>
            <a:ext cx="9143998" cy="513696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7" name="Shape 867"/>
        <p:cNvGrpSpPr/>
        <p:nvPr/>
      </p:nvGrpSpPr>
      <p:grpSpPr>
        <a:xfrm>
          <a:off x="0" y="0"/>
          <a:ext cx="0" cy="0"/>
          <a:chOff x="0" y="0"/>
          <a:chExt cx="0" cy="0"/>
        </a:xfrm>
      </p:grpSpPr>
      <p:sp>
        <p:nvSpPr>
          <p:cNvPr id="868" name="Google Shape;868;p29"/>
          <p:cNvSpPr txBox="1"/>
          <p:nvPr>
            <p:ph idx="4294967295" type="ctrTitle"/>
          </p:nvPr>
        </p:nvSpPr>
        <p:spPr>
          <a:xfrm>
            <a:off x="3439025" y="1618050"/>
            <a:ext cx="5552700" cy="11598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 sz="6000">
                <a:latin typeface="Raleway"/>
                <a:ea typeface="Raleway"/>
                <a:cs typeface="Raleway"/>
                <a:sym typeface="Raleway"/>
              </a:rPr>
              <a:t>Let’s Go Play in the Sandbox</a:t>
            </a:r>
            <a:endParaRPr sz="6000">
              <a:latin typeface="Raleway"/>
              <a:ea typeface="Raleway"/>
              <a:cs typeface="Raleway"/>
              <a:sym typeface="Raleway"/>
            </a:endParaRPr>
          </a:p>
        </p:txBody>
      </p:sp>
      <p:sp>
        <p:nvSpPr>
          <p:cNvPr id="869" name="Google Shape;869;p29"/>
          <p:cNvSpPr txBox="1"/>
          <p:nvPr>
            <p:ph idx="4294967295" type="subTitle"/>
          </p:nvPr>
        </p:nvSpPr>
        <p:spPr>
          <a:xfrm>
            <a:off x="4415525" y="2777850"/>
            <a:ext cx="3599700" cy="364800"/>
          </a:xfrm>
          <a:prstGeom prst="rect">
            <a:avLst/>
          </a:prstGeom>
        </p:spPr>
        <p:txBody>
          <a:bodyPr anchorCtr="0" anchor="t" bIns="0" lIns="0" spcFirstLastPara="1" rIns="0" wrap="square" tIns="0">
            <a:noAutofit/>
          </a:bodyPr>
          <a:lstStyle/>
          <a:p>
            <a:pPr indent="0" lvl="0" marL="0" rtl="0" algn="ctr">
              <a:spcBef>
                <a:spcPts val="600"/>
              </a:spcBef>
              <a:spcAft>
                <a:spcPts val="1000"/>
              </a:spcAft>
              <a:buNone/>
            </a:pPr>
            <a:r>
              <a:rPr lang="en" sz="1400" u="sng">
                <a:solidFill>
                  <a:schemeClr val="hlink"/>
                </a:solidFill>
                <a:hlinkClick r:id="rId3"/>
              </a:rPr>
              <a:t>https://padlet.com/kclemen3/Sandbox</a:t>
            </a:r>
            <a:r>
              <a:rPr lang="en" sz="1400"/>
              <a:t> </a:t>
            </a:r>
            <a:endParaRPr sz="1400"/>
          </a:p>
        </p:txBody>
      </p:sp>
      <p:sp>
        <p:nvSpPr>
          <p:cNvPr id="870" name="Google Shape;870;p29"/>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71" name="Google Shape;871;p29"/>
          <p:cNvPicPr preferRelativeResize="0"/>
          <p:nvPr/>
        </p:nvPicPr>
        <p:blipFill>
          <a:blip r:embed="rId4">
            <a:alphaModFix/>
          </a:blip>
          <a:stretch>
            <a:fillRect/>
          </a:stretch>
        </p:blipFill>
        <p:spPr>
          <a:xfrm>
            <a:off x="177103" y="512975"/>
            <a:ext cx="3491943" cy="3491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875" name="Shape 875"/>
        <p:cNvGrpSpPr/>
        <p:nvPr/>
      </p:nvGrpSpPr>
      <p:grpSpPr>
        <a:xfrm>
          <a:off x="0" y="0"/>
          <a:ext cx="0" cy="0"/>
          <a:chOff x="0" y="0"/>
          <a:chExt cx="0" cy="0"/>
        </a:xfrm>
      </p:grpSpPr>
      <p:sp>
        <p:nvSpPr>
          <p:cNvPr id="876" name="Google Shape;876;p30"/>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877" name="Google Shape;877;p30"/>
          <p:cNvSpPr txBox="1"/>
          <p:nvPr>
            <p:ph idx="4294967295" type="ctrTitle"/>
          </p:nvPr>
        </p:nvSpPr>
        <p:spPr>
          <a:xfrm>
            <a:off x="1277675" y="1215400"/>
            <a:ext cx="65937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9600"/>
              <a:t>Thanks!</a:t>
            </a:r>
            <a:endParaRPr sz="9600"/>
          </a:p>
        </p:txBody>
      </p:sp>
      <p:sp>
        <p:nvSpPr>
          <p:cNvPr id="878" name="Google Shape;878;p30"/>
          <p:cNvSpPr txBox="1"/>
          <p:nvPr>
            <p:ph idx="4294967295" type="subTitle"/>
          </p:nvPr>
        </p:nvSpPr>
        <p:spPr>
          <a:xfrm>
            <a:off x="1277675" y="2415025"/>
            <a:ext cx="7783200" cy="18048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sz="3600">
                <a:solidFill>
                  <a:schemeClr val="lt1"/>
                </a:solidFill>
                <a:highlight>
                  <a:schemeClr val="accent3"/>
                </a:highlight>
                <a:latin typeface="Nunito"/>
                <a:ea typeface="Nunito"/>
                <a:cs typeface="Nunito"/>
                <a:sym typeface="Nunito"/>
              </a:rPr>
              <a:t>Any questions?</a:t>
            </a:r>
            <a:endParaRPr b="1" sz="3600">
              <a:solidFill>
                <a:schemeClr val="lt1"/>
              </a:solidFill>
              <a:highlight>
                <a:schemeClr val="accent3"/>
              </a:highlight>
              <a:latin typeface="Nunito"/>
              <a:ea typeface="Nunito"/>
              <a:cs typeface="Nunito"/>
              <a:sym typeface="Nunito"/>
            </a:endParaRPr>
          </a:p>
          <a:p>
            <a:pPr indent="0" lvl="0" marL="0" rtl="0" algn="l">
              <a:spcBef>
                <a:spcPts val="1000"/>
              </a:spcBef>
              <a:spcAft>
                <a:spcPts val="0"/>
              </a:spcAft>
              <a:buNone/>
            </a:pPr>
            <a:r>
              <a:rPr lang="en"/>
              <a:t>You can find me at:</a:t>
            </a:r>
            <a:endParaRPr/>
          </a:p>
          <a:p>
            <a:pPr indent="0" lvl="0" marL="0" rtl="0" algn="l">
              <a:spcBef>
                <a:spcPts val="1000"/>
              </a:spcBef>
              <a:spcAft>
                <a:spcPts val="0"/>
              </a:spcAft>
              <a:buNone/>
            </a:pPr>
            <a:r>
              <a:rPr lang="en" u="sng">
                <a:solidFill>
                  <a:schemeClr val="hlink"/>
                </a:solidFill>
                <a:hlinkClick r:id="rId3"/>
              </a:rPr>
              <a:t>kclemen8@uwyo.edu</a:t>
            </a:r>
            <a:endParaRPr/>
          </a:p>
          <a:p>
            <a:pPr indent="0" lvl="0" marL="0" rtl="0" algn="l">
              <a:spcBef>
                <a:spcPts val="1000"/>
              </a:spcBef>
              <a:spcAft>
                <a:spcPts val="0"/>
              </a:spcAft>
              <a:buNone/>
            </a:pPr>
            <a:r>
              <a:rPr lang="en" sz="600"/>
              <a:t> </a:t>
            </a:r>
            <a:endParaRPr sz="600"/>
          </a:p>
          <a:p>
            <a:pPr indent="0" lvl="0" marL="0" rtl="0" algn="l">
              <a:spcBef>
                <a:spcPts val="1000"/>
              </a:spcBef>
              <a:spcAft>
                <a:spcPts val="0"/>
              </a:spcAft>
              <a:buNone/>
            </a:pPr>
            <a:r>
              <a:rPr lang="en"/>
              <a:t>Evaluation: </a:t>
            </a:r>
            <a:r>
              <a:rPr lang="en" u="sng">
                <a:solidFill>
                  <a:schemeClr val="hlink"/>
                </a:solidFill>
                <a:hlinkClick r:id="rId4"/>
              </a:rPr>
              <a:t>https://forms.gle/iTKHi8BF8xQ5JNCj6</a:t>
            </a:r>
            <a:r>
              <a:rPr lang="en"/>
              <a:t> </a:t>
            </a:r>
            <a:endParaRPr/>
          </a:p>
          <a:p>
            <a:pPr indent="0" lvl="0" marL="0" rtl="0" algn="l">
              <a:spcBef>
                <a:spcPts val="1000"/>
              </a:spcBef>
              <a:spcAft>
                <a:spcPts val="1000"/>
              </a:spcAft>
              <a:buNone/>
            </a:pPr>
            <a:r>
              <a:t/>
            </a:r>
            <a:endParaRPr/>
          </a:p>
        </p:txBody>
      </p:sp>
      <p:sp>
        <p:nvSpPr>
          <p:cNvPr id="879" name="Google Shape;879;p30"/>
          <p:cNvSpPr/>
          <p:nvPr/>
        </p:nvSpPr>
        <p:spPr>
          <a:xfrm>
            <a:off x="401292" y="464143"/>
            <a:ext cx="376518" cy="332917"/>
          </a:xfrm>
          <a:custGeom>
            <a:rect b="b" l="l" r="r" t="t"/>
            <a:pathLst>
              <a:path extrusionOk="0" h="15233" w="17228">
                <a:moveTo>
                  <a:pt x="3918" y="535"/>
                </a:moveTo>
                <a:lnTo>
                  <a:pt x="4380" y="584"/>
                </a:lnTo>
                <a:lnTo>
                  <a:pt x="4842" y="657"/>
                </a:lnTo>
                <a:lnTo>
                  <a:pt x="5280" y="779"/>
                </a:lnTo>
                <a:lnTo>
                  <a:pt x="5767" y="973"/>
                </a:lnTo>
                <a:lnTo>
                  <a:pt x="6253" y="1192"/>
                </a:lnTo>
                <a:lnTo>
                  <a:pt x="6716" y="1436"/>
                </a:lnTo>
                <a:lnTo>
                  <a:pt x="7154" y="1728"/>
                </a:lnTo>
                <a:lnTo>
                  <a:pt x="7446" y="1898"/>
                </a:lnTo>
                <a:lnTo>
                  <a:pt x="7762" y="2117"/>
                </a:lnTo>
                <a:lnTo>
                  <a:pt x="7908" y="2239"/>
                </a:lnTo>
                <a:lnTo>
                  <a:pt x="8054" y="2385"/>
                </a:lnTo>
                <a:lnTo>
                  <a:pt x="8200" y="2531"/>
                </a:lnTo>
                <a:lnTo>
                  <a:pt x="8297" y="2677"/>
                </a:lnTo>
                <a:lnTo>
                  <a:pt x="8297" y="2774"/>
                </a:lnTo>
                <a:lnTo>
                  <a:pt x="8297" y="2847"/>
                </a:lnTo>
                <a:lnTo>
                  <a:pt x="8346" y="2920"/>
                </a:lnTo>
                <a:lnTo>
                  <a:pt x="8395" y="2993"/>
                </a:lnTo>
                <a:lnTo>
                  <a:pt x="8395" y="3115"/>
                </a:lnTo>
                <a:lnTo>
                  <a:pt x="8419" y="3188"/>
                </a:lnTo>
                <a:lnTo>
                  <a:pt x="8468" y="3212"/>
                </a:lnTo>
                <a:lnTo>
                  <a:pt x="8541" y="3212"/>
                </a:lnTo>
                <a:lnTo>
                  <a:pt x="8589" y="3188"/>
                </a:lnTo>
                <a:lnTo>
                  <a:pt x="8711" y="3066"/>
                </a:lnTo>
                <a:lnTo>
                  <a:pt x="8784" y="2920"/>
                </a:lnTo>
                <a:lnTo>
                  <a:pt x="8833" y="2774"/>
                </a:lnTo>
                <a:lnTo>
                  <a:pt x="8808" y="2628"/>
                </a:lnTo>
                <a:lnTo>
                  <a:pt x="8930" y="2482"/>
                </a:lnTo>
                <a:lnTo>
                  <a:pt x="9076" y="2360"/>
                </a:lnTo>
                <a:lnTo>
                  <a:pt x="9441" y="2093"/>
                </a:lnTo>
                <a:lnTo>
                  <a:pt x="10001" y="1728"/>
                </a:lnTo>
                <a:lnTo>
                  <a:pt x="10439" y="1460"/>
                </a:lnTo>
                <a:lnTo>
                  <a:pt x="10925" y="1192"/>
                </a:lnTo>
                <a:lnTo>
                  <a:pt x="11412" y="949"/>
                </a:lnTo>
                <a:lnTo>
                  <a:pt x="11899" y="754"/>
                </a:lnTo>
                <a:lnTo>
                  <a:pt x="12045" y="681"/>
                </a:lnTo>
                <a:lnTo>
                  <a:pt x="12215" y="657"/>
                </a:lnTo>
                <a:lnTo>
                  <a:pt x="12580" y="608"/>
                </a:lnTo>
                <a:lnTo>
                  <a:pt x="12945" y="633"/>
                </a:lnTo>
                <a:lnTo>
                  <a:pt x="13286" y="633"/>
                </a:lnTo>
                <a:lnTo>
                  <a:pt x="13626" y="657"/>
                </a:lnTo>
                <a:lnTo>
                  <a:pt x="13967" y="730"/>
                </a:lnTo>
                <a:lnTo>
                  <a:pt x="14283" y="803"/>
                </a:lnTo>
                <a:lnTo>
                  <a:pt x="14599" y="925"/>
                </a:lnTo>
                <a:lnTo>
                  <a:pt x="14551" y="998"/>
                </a:lnTo>
                <a:lnTo>
                  <a:pt x="14526" y="1095"/>
                </a:lnTo>
                <a:lnTo>
                  <a:pt x="14551" y="1144"/>
                </a:lnTo>
                <a:lnTo>
                  <a:pt x="14575" y="1192"/>
                </a:lnTo>
                <a:lnTo>
                  <a:pt x="14624" y="1217"/>
                </a:lnTo>
                <a:lnTo>
                  <a:pt x="14672" y="1217"/>
                </a:lnTo>
                <a:lnTo>
                  <a:pt x="14770" y="1168"/>
                </a:lnTo>
                <a:lnTo>
                  <a:pt x="14867" y="1119"/>
                </a:lnTo>
                <a:lnTo>
                  <a:pt x="14964" y="1095"/>
                </a:lnTo>
                <a:lnTo>
                  <a:pt x="15135" y="1192"/>
                </a:lnTo>
                <a:lnTo>
                  <a:pt x="15062" y="1265"/>
                </a:lnTo>
                <a:lnTo>
                  <a:pt x="15013" y="1338"/>
                </a:lnTo>
                <a:lnTo>
                  <a:pt x="15013" y="1436"/>
                </a:lnTo>
                <a:lnTo>
                  <a:pt x="15037" y="1509"/>
                </a:lnTo>
                <a:lnTo>
                  <a:pt x="15110" y="1533"/>
                </a:lnTo>
                <a:lnTo>
                  <a:pt x="15208" y="1533"/>
                </a:lnTo>
                <a:lnTo>
                  <a:pt x="15427" y="1411"/>
                </a:lnTo>
                <a:lnTo>
                  <a:pt x="15573" y="1509"/>
                </a:lnTo>
                <a:lnTo>
                  <a:pt x="15451" y="1679"/>
                </a:lnTo>
                <a:lnTo>
                  <a:pt x="15378" y="1849"/>
                </a:lnTo>
                <a:lnTo>
                  <a:pt x="15378" y="1995"/>
                </a:lnTo>
                <a:lnTo>
                  <a:pt x="15378" y="2044"/>
                </a:lnTo>
                <a:lnTo>
                  <a:pt x="15427" y="2068"/>
                </a:lnTo>
                <a:lnTo>
                  <a:pt x="15524" y="2068"/>
                </a:lnTo>
                <a:lnTo>
                  <a:pt x="15597" y="2020"/>
                </a:lnTo>
                <a:lnTo>
                  <a:pt x="15743" y="1898"/>
                </a:lnTo>
                <a:lnTo>
                  <a:pt x="15840" y="1801"/>
                </a:lnTo>
                <a:lnTo>
                  <a:pt x="15986" y="1971"/>
                </a:lnTo>
                <a:lnTo>
                  <a:pt x="15865" y="2093"/>
                </a:lnTo>
                <a:lnTo>
                  <a:pt x="15767" y="2239"/>
                </a:lnTo>
                <a:lnTo>
                  <a:pt x="15694" y="2385"/>
                </a:lnTo>
                <a:lnTo>
                  <a:pt x="15670" y="2458"/>
                </a:lnTo>
                <a:lnTo>
                  <a:pt x="15670" y="2531"/>
                </a:lnTo>
                <a:lnTo>
                  <a:pt x="15719" y="2506"/>
                </a:lnTo>
                <a:lnTo>
                  <a:pt x="15792" y="2482"/>
                </a:lnTo>
                <a:lnTo>
                  <a:pt x="15889" y="2433"/>
                </a:lnTo>
                <a:lnTo>
                  <a:pt x="15986" y="2360"/>
                </a:lnTo>
                <a:lnTo>
                  <a:pt x="16157" y="2239"/>
                </a:lnTo>
                <a:lnTo>
                  <a:pt x="16327" y="2579"/>
                </a:lnTo>
                <a:lnTo>
                  <a:pt x="16157" y="2701"/>
                </a:lnTo>
                <a:lnTo>
                  <a:pt x="15913" y="2944"/>
                </a:lnTo>
                <a:lnTo>
                  <a:pt x="15792" y="3066"/>
                </a:lnTo>
                <a:lnTo>
                  <a:pt x="15694" y="3212"/>
                </a:lnTo>
                <a:lnTo>
                  <a:pt x="15694" y="3261"/>
                </a:lnTo>
                <a:lnTo>
                  <a:pt x="15694" y="3309"/>
                </a:lnTo>
                <a:lnTo>
                  <a:pt x="15743" y="3334"/>
                </a:lnTo>
                <a:lnTo>
                  <a:pt x="15792" y="3334"/>
                </a:lnTo>
                <a:lnTo>
                  <a:pt x="15938" y="3285"/>
                </a:lnTo>
                <a:lnTo>
                  <a:pt x="16059" y="3212"/>
                </a:lnTo>
                <a:lnTo>
                  <a:pt x="16327" y="3017"/>
                </a:lnTo>
                <a:lnTo>
                  <a:pt x="16449" y="2944"/>
                </a:lnTo>
                <a:lnTo>
                  <a:pt x="16570" y="3431"/>
                </a:lnTo>
                <a:lnTo>
                  <a:pt x="16497" y="3480"/>
                </a:lnTo>
                <a:lnTo>
                  <a:pt x="16400" y="3553"/>
                </a:lnTo>
                <a:lnTo>
                  <a:pt x="16303" y="3650"/>
                </a:lnTo>
                <a:lnTo>
                  <a:pt x="16181" y="3747"/>
                </a:lnTo>
                <a:lnTo>
                  <a:pt x="15962" y="3893"/>
                </a:lnTo>
                <a:lnTo>
                  <a:pt x="15889" y="3991"/>
                </a:lnTo>
                <a:lnTo>
                  <a:pt x="15816" y="4112"/>
                </a:lnTo>
                <a:lnTo>
                  <a:pt x="15792" y="4137"/>
                </a:lnTo>
                <a:lnTo>
                  <a:pt x="15816" y="4185"/>
                </a:lnTo>
                <a:lnTo>
                  <a:pt x="15865" y="4210"/>
                </a:lnTo>
                <a:lnTo>
                  <a:pt x="15889" y="4185"/>
                </a:lnTo>
                <a:lnTo>
                  <a:pt x="16254" y="4064"/>
                </a:lnTo>
                <a:lnTo>
                  <a:pt x="16449" y="3966"/>
                </a:lnTo>
                <a:lnTo>
                  <a:pt x="16643" y="3869"/>
                </a:lnTo>
                <a:lnTo>
                  <a:pt x="16643" y="4039"/>
                </a:lnTo>
                <a:lnTo>
                  <a:pt x="16668" y="4185"/>
                </a:lnTo>
                <a:lnTo>
                  <a:pt x="16546" y="4234"/>
                </a:lnTo>
                <a:lnTo>
                  <a:pt x="16424" y="4283"/>
                </a:lnTo>
                <a:lnTo>
                  <a:pt x="16205" y="4404"/>
                </a:lnTo>
                <a:lnTo>
                  <a:pt x="15962" y="4575"/>
                </a:lnTo>
                <a:lnTo>
                  <a:pt x="15840" y="4672"/>
                </a:lnTo>
                <a:lnTo>
                  <a:pt x="15719" y="4769"/>
                </a:lnTo>
                <a:lnTo>
                  <a:pt x="15719" y="4842"/>
                </a:lnTo>
                <a:lnTo>
                  <a:pt x="15743" y="4867"/>
                </a:lnTo>
                <a:lnTo>
                  <a:pt x="15767" y="4867"/>
                </a:lnTo>
                <a:lnTo>
                  <a:pt x="16059" y="4818"/>
                </a:lnTo>
                <a:lnTo>
                  <a:pt x="16351" y="4721"/>
                </a:lnTo>
                <a:lnTo>
                  <a:pt x="16692" y="4623"/>
                </a:lnTo>
                <a:lnTo>
                  <a:pt x="16668" y="4940"/>
                </a:lnTo>
                <a:lnTo>
                  <a:pt x="16668" y="5256"/>
                </a:lnTo>
                <a:lnTo>
                  <a:pt x="16449" y="5280"/>
                </a:lnTo>
                <a:lnTo>
                  <a:pt x="16230" y="5329"/>
                </a:lnTo>
                <a:lnTo>
                  <a:pt x="16059" y="5378"/>
                </a:lnTo>
                <a:lnTo>
                  <a:pt x="15889" y="5426"/>
                </a:lnTo>
                <a:lnTo>
                  <a:pt x="15548" y="5572"/>
                </a:lnTo>
                <a:lnTo>
                  <a:pt x="15548" y="5597"/>
                </a:lnTo>
                <a:lnTo>
                  <a:pt x="15573" y="5621"/>
                </a:lnTo>
                <a:lnTo>
                  <a:pt x="15816" y="5645"/>
                </a:lnTo>
                <a:lnTo>
                  <a:pt x="16084" y="5670"/>
                </a:lnTo>
                <a:lnTo>
                  <a:pt x="16351" y="5694"/>
                </a:lnTo>
                <a:lnTo>
                  <a:pt x="16619" y="5694"/>
                </a:lnTo>
                <a:lnTo>
                  <a:pt x="16546" y="6010"/>
                </a:lnTo>
                <a:lnTo>
                  <a:pt x="16473" y="6327"/>
                </a:lnTo>
                <a:lnTo>
                  <a:pt x="16351" y="6278"/>
                </a:lnTo>
                <a:lnTo>
                  <a:pt x="16205" y="6229"/>
                </a:lnTo>
                <a:lnTo>
                  <a:pt x="15938" y="6181"/>
                </a:lnTo>
                <a:lnTo>
                  <a:pt x="15670" y="6156"/>
                </a:lnTo>
                <a:lnTo>
                  <a:pt x="15402" y="6156"/>
                </a:lnTo>
                <a:lnTo>
                  <a:pt x="15354" y="6205"/>
                </a:lnTo>
                <a:lnTo>
                  <a:pt x="15354" y="6254"/>
                </a:lnTo>
                <a:lnTo>
                  <a:pt x="15378" y="6327"/>
                </a:lnTo>
                <a:lnTo>
                  <a:pt x="15427" y="6375"/>
                </a:lnTo>
                <a:lnTo>
                  <a:pt x="15500" y="6424"/>
                </a:lnTo>
                <a:lnTo>
                  <a:pt x="15573" y="6472"/>
                </a:lnTo>
                <a:lnTo>
                  <a:pt x="15743" y="6521"/>
                </a:lnTo>
                <a:lnTo>
                  <a:pt x="15889" y="6545"/>
                </a:lnTo>
                <a:lnTo>
                  <a:pt x="16108" y="6618"/>
                </a:lnTo>
                <a:lnTo>
                  <a:pt x="16351" y="6691"/>
                </a:lnTo>
                <a:lnTo>
                  <a:pt x="16376" y="6716"/>
                </a:lnTo>
                <a:lnTo>
                  <a:pt x="16254" y="7032"/>
                </a:lnTo>
                <a:lnTo>
                  <a:pt x="16084" y="7008"/>
                </a:lnTo>
                <a:lnTo>
                  <a:pt x="15889" y="6959"/>
                </a:lnTo>
                <a:lnTo>
                  <a:pt x="15524" y="6862"/>
                </a:lnTo>
                <a:lnTo>
                  <a:pt x="15329" y="6837"/>
                </a:lnTo>
                <a:lnTo>
                  <a:pt x="15159" y="6837"/>
                </a:lnTo>
                <a:lnTo>
                  <a:pt x="14964" y="6862"/>
                </a:lnTo>
                <a:lnTo>
                  <a:pt x="14794" y="6935"/>
                </a:lnTo>
                <a:lnTo>
                  <a:pt x="14770" y="6983"/>
                </a:lnTo>
                <a:lnTo>
                  <a:pt x="14770" y="7008"/>
                </a:lnTo>
                <a:lnTo>
                  <a:pt x="14770" y="7056"/>
                </a:lnTo>
                <a:lnTo>
                  <a:pt x="14818" y="7081"/>
                </a:lnTo>
                <a:lnTo>
                  <a:pt x="15135" y="7178"/>
                </a:lnTo>
                <a:lnTo>
                  <a:pt x="15451" y="7300"/>
                </a:lnTo>
                <a:lnTo>
                  <a:pt x="15767" y="7397"/>
                </a:lnTo>
                <a:lnTo>
                  <a:pt x="16084" y="7470"/>
                </a:lnTo>
                <a:lnTo>
                  <a:pt x="15889" y="7884"/>
                </a:lnTo>
                <a:lnTo>
                  <a:pt x="15719" y="7786"/>
                </a:lnTo>
                <a:lnTo>
                  <a:pt x="15524" y="7738"/>
                </a:lnTo>
                <a:lnTo>
                  <a:pt x="15183" y="7665"/>
                </a:lnTo>
                <a:lnTo>
                  <a:pt x="14940" y="7616"/>
                </a:lnTo>
                <a:lnTo>
                  <a:pt x="14721" y="7567"/>
                </a:lnTo>
                <a:lnTo>
                  <a:pt x="14502" y="7543"/>
                </a:lnTo>
                <a:lnTo>
                  <a:pt x="14259" y="7567"/>
                </a:lnTo>
                <a:lnTo>
                  <a:pt x="14210" y="7592"/>
                </a:lnTo>
                <a:lnTo>
                  <a:pt x="14186" y="7640"/>
                </a:lnTo>
                <a:lnTo>
                  <a:pt x="14186" y="7689"/>
                </a:lnTo>
                <a:lnTo>
                  <a:pt x="14234" y="7713"/>
                </a:lnTo>
                <a:lnTo>
                  <a:pt x="14721" y="7884"/>
                </a:lnTo>
                <a:lnTo>
                  <a:pt x="15183" y="8078"/>
                </a:lnTo>
                <a:lnTo>
                  <a:pt x="15427" y="8151"/>
                </a:lnTo>
                <a:lnTo>
                  <a:pt x="15573" y="8176"/>
                </a:lnTo>
                <a:lnTo>
                  <a:pt x="15694" y="8200"/>
                </a:lnTo>
                <a:lnTo>
                  <a:pt x="15427" y="8638"/>
                </a:lnTo>
                <a:lnTo>
                  <a:pt x="15378" y="8614"/>
                </a:lnTo>
                <a:lnTo>
                  <a:pt x="14818" y="8565"/>
                </a:lnTo>
                <a:lnTo>
                  <a:pt x="14551" y="8516"/>
                </a:lnTo>
                <a:lnTo>
                  <a:pt x="14283" y="8468"/>
                </a:lnTo>
                <a:lnTo>
                  <a:pt x="13821" y="8370"/>
                </a:lnTo>
                <a:lnTo>
                  <a:pt x="13578" y="8322"/>
                </a:lnTo>
                <a:lnTo>
                  <a:pt x="13334" y="8322"/>
                </a:lnTo>
                <a:lnTo>
                  <a:pt x="13310" y="8346"/>
                </a:lnTo>
                <a:lnTo>
                  <a:pt x="13286" y="8370"/>
                </a:lnTo>
                <a:lnTo>
                  <a:pt x="13286" y="8395"/>
                </a:lnTo>
                <a:lnTo>
                  <a:pt x="13310" y="8419"/>
                </a:lnTo>
                <a:lnTo>
                  <a:pt x="13553" y="8541"/>
                </a:lnTo>
                <a:lnTo>
                  <a:pt x="13821" y="8638"/>
                </a:lnTo>
                <a:lnTo>
                  <a:pt x="14332" y="8808"/>
                </a:lnTo>
                <a:lnTo>
                  <a:pt x="14551" y="8857"/>
                </a:lnTo>
                <a:lnTo>
                  <a:pt x="14770" y="8906"/>
                </a:lnTo>
                <a:lnTo>
                  <a:pt x="15013" y="8930"/>
                </a:lnTo>
                <a:lnTo>
                  <a:pt x="15232" y="8930"/>
                </a:lnTo>
                <a:lnTo>
                  <a:pt x="14818" y="9465"/>
                </a:lnTo>
                <a:lnTo>
                  <a:pt x="14648" y="9417"/>
                </a:lnTo>
                <a:lnTo>
                  <a:pt x="14453" y="9368"/>
                </a:lnTo>
                <a:lnTo>
                  <a:pt x="14088" y="9319"/>
                </a:lnTo>
                <a:lnTo>
                  <a:pt x="13797" y="9271"/>
                </a:lnTo>
                <a:lnTo>
                  <a:pt x="13480" y="9198"/>
                </a:lnTo>
                <a:lnTo>
                  <a:pt x="13188" y="9100"/>
                </a:lnTo>
                <a:lnTo>
                  <a:pt x="12921" y="8979"/>
                </a:lnTo>
                <a:lnTo>
                  <a:pt x="12872" y="8979"/>
                </a:lnTo>
                <a:lnTo>
                  <a:pt x="12872" y="9027"/>
                </a:lnTo>
                <a:lnTo>
                  <a:pt x="12945" y="9125"/>
                </a:lnTo>
                <a:lnTo>
                  <a:pt x="13018" y="9222"/>
                </a:lnTo>
                <a:lnTo>
                  <a:pt x="13115" y="9319"/>
                </a:lnTo>
                <a:lnTo>
                  <a:pt x="13213" y="9392"/>
                </a:lnTo>
                <a:lnTo>
                  <a:pt x="13432" y="9490"/>
                </a:lnTo>
                <a:lnTo>
                  <a:pt x="13675" y="9587"/>
                </a:lnTo>
                <a:lnTo>
                  <a:pt x="13991" y="9684"/>
                </a:lnTo>
                <a:lnTo>
                  <a:pt x="14332" y="9733"/>
                </a:lnTo>
                <a:lnTo>
                  <a:pt x="14551" y="9806"/>
                </a:lnTo>
                <a:lnTo>
                  <a:pt x="14186" y="10195"/>
                </a:lnTo>
                <a:lnTo>
                  <a:pt x="14137" y="10098"/>
                </a:lnTo>
                <a:lnTo>
                  <a:pt x="14064" y="10049"/>
                </a:lnTo>
                <a:lnTo>
                  <a:pt x="13651" y="9928"/>
                </a:lnTo>
                <a:lnTo>
                  <a:pt x="13213" y="9782"/>
                </a:lnTo>
                <a:lnTo>
                  <a:pt x="12799" y="9660"/>
                </a:lnTo>
                <a:lnTo>
                  <a:pt x="12580" y="9611"/>
                </a:lnTo>
                <a:lnTo>
                  <a:pt x="12337" y="9611"/>
                </a:lnTo>
                <a:lnTo>
                  <a:pt x="12337" y="9636"/>
                </a:lnTo>
                <a:lnTo>
                  <a:pt x="12337" y="9660"/>
                </a:lnTo>
                <a:lnTo>
                  <a:pt x="12702" y="9903"/>
                </a:lnTo>
                <a:lnTo>
                  <a:pt x="13115" y="10122"/>
                </a:lnTo>
                <a:lnTo>
                  <a:pt x="13529" y="10293"/>
                </a:lnTo>
                <a:lnTo>
                  <a:pt x="13967" y="10439"/>
                </a:lnTo>
                <a:lnTo>
                  <a:pt x="13505" y="10877"/>
                </a:lnTo>
                <a:lnTo>
                  <a:pt x="13286" y="10804"/>
                </a:lnTo>
                <a:lnTo>
                  <a:pt x="13042" y="10731"/>
                </a:lnTo>
                <a:lnTo>
                  <a:pt x="12799" y="10658"/>
                </a:lnTo>
                <a:lnTo>
                  <a:pt x="12580" y="10585"/>
                </a:lnTo>
                <a:lnTo>
                  <a:pt x="12045" y="10341"/>
                </a:lnTo>
                <a:lnTo>
                  <a:pt x="11777" y="10244"/>
                </a:lnTo>
                <a:lnTo>
                  <a:pt x="11631" y="10220"/>
                </a:lnTo>
                <a:lnTo>
                  <a:pt x="11485" y="10195"/>
                </a:lnTo>
                <a:lnTo>
                  <a:pt x="11436" y="10220"/>
                </a:lnTo>
                <a:lnTo>
                  <a:pt x="11436" y="10244"/>
                </a:lnTo>
                <a:lnTo>
                  <a:pt x="11412" y="10268"/>
                </a:lnTo>
                <a:lnTo>
                  <a:pt x="11436" y="10317"/>
                </a:lnTo>
                <a:lnTo>
                  <a:pt x="11680" y="10512"/>
                </a:lnTo>
                <a:lnTo>
                  <a:pt x="11972" y="10706"/>
                </a:lnTo>
                <a:lnTo>
                  <a:pt x="12264" y="10852"/>
                </a:lnTo>
                <a:lnTo>
                  <a:pt x="12556" y="10998"/>
                </a:lnTo>
                <a:lnTo>
                  <a:pt x="12848" y="11120"/>
                </a:lnTo>
                <a:lnTo>
                  <a:pt x="12994" y="11169"/>
                </a:lnTo>
                <a:lnTo>
                  <a:pt x="13164" y="11193"/>
                </a:lnTo>
                <a:lnTo>
                  <a:pt x="12799" y="11509"/>
                </a:lnTo>
                <a:lnTo>
                  <a:pt x="12702" y="11461"/>
                </a:lnTo>
                <a:lnTo>
                  <a:pt x="12580" y="11412"/>
                </a:lnTo>
                <a:lnTo>
                  <a:pt x="12337" y="11363"/>
                </a:lnTo>
                <a:lnTo>
                  <a:pt x="12069" y="11315"/>
                </a:lnTo>
                <a:lnTo>
                  <a:pt x="11826" y="11266"/>
                </a:lnTo>
                <a:lnTo>
                  <a:pt x="11315" y="11071"/>
                </a:lnTo>
                <a:lnTo>
                  <a:pt x="11047" y="10998"/>
                </a:lnTo>
                <a:lnTo>
                  <a:pt x="10901" y="10974"/>
                </a:lnTo>
                <a:lnTo>
                  <a:pt x="10755" y="10974"/>
                </a:lnTo>
                <a:lnTo>
                  <a:pt x="10706" y="10998"/>
                </a:lnTo>
                <a:lnTo>
                  <a:pt x="10682" y="11023"/>
                </a:lnTo>
                <a:lnTo>
                  <a:pt x="10682" y="11071"/>
                </a:lnTo>
                <a:lnTo>
                  <a:pt x="10706" y="11096"/>
                </a:lnTo>
                <a:lnTo>
                  <a:pt x="10828" y="11217"/>
                </a:lnTo>
                <a:lnTo>
                  <a:pt x="10998" y="11339"/>
                </a:lnTo>
                <a:lnTo>
                  <a:pt x="11217" y="11461"/>
                </a:lnTo>
                <a:lnTo>
                  <a:pt x="11436" y="11582"/>
                </a:lnTo>
                <a:lnTo>
                  <a:pt x="11655" y="11704"/>
                </a:lnTo>
                <a:lnTo>
                  <a:pt x="11899" y="11777"/>
                </a:lnTo>
                <a:lnTo>
                  <a:pt x="12142" y="11826"/>
                </a:lnTo>
                <a:lnTo>
                  <a:pt x="12385" y="11874"/>
                </a:lnTo>
                <a:lnTo>
                  <a:pt x="12045" y="12142"/>
                </a:lnTo>
                <a:lnTo>
                  <a:pt x="11874" y="12093"/>
                </a:lnTo>
                <a:lnTo>
                  <a:pt x="11704" y="12045"/>
                </a:lnTo>
                <a:lnTo>
                  <a:pt x="11412" y="11996"/>
                </a:lnTo>
                <a:lnTo>
                  <a:pt x="11242" y="11947"/>
                </a:lnTo>
                <a:lnTo>
                  <a:pt x="11071" y="11850"/>
                </a:lnTo>
                <a:lnTo>
                  <a:pt x="10682" y="11680"/>
                </a:lnTo>
                <a:lnTo>
                  <a:pt x="10487" y="11582"/>
                </a:lnTo>
                <a:lnTo>
                  <a:pt x="10293" y="11534"/>
                </a:lnTo>
                <a:lnTo>
                  <a:pt x="10098" y="11509"/>
                </a:lnTo>
                <a:lnTo>
                  <a:pt x="9903" y="11534"/>
                </a:lnTo>
                <a:lnTo>
                  <a:pt x="9879" y="11534"/>
                </a:lnTo>
                <a:lnTo>
                  <a:pt x="9879" y="11558"/>
                </a:lnTo>
                <a:lnTo>
                  <a:pt x="9879" y="11631"/>
                </a:lnTo>
                <a:lnTo>
                  <a:pt x="9976" y="11728"/>
                </a:lnTo>
                <a:lnTo>
                  <a:pt x="10098" y="11826"/>
                </a:lnTo>
                <a:lnTo>
                  <a:pt x="10366" y="11972"/>
                </a:lnTo>
                <a:lnTo>
                  <a:pt x="10925" y="12215"/>
                </a:lnTo>
                <a:lnTo>
                  <a:pt x="11266" y="12361"/>
                </a:lnTo>
                <a:lnTo>
                  <a:pt x="11607" y="12483"/>
                </a:lnTo>
                <a:lnTo>
                  <a:pt x="11169" y="12799"/>
                </a:lnTo>
                <a:lnTo>
                  <a:pt x="10925" y="12726"/>
                </a:lnTo>
                <a:lnTo>
                  <a:pt x="10585" y="12604"/>
                </a:lnTo>
                <a:lnTo>
                  <a:pt x="10244" y="12458"/>
                </a:lnTo>
                <a:lnTo>
                  <a:pt x="9782" y="12239"/>
                </a:lnTo>
                <a:lnTo>
                  <a:pt x="9538" y="12142"/>
                </a:lnTo>
                <a:lnTo>
                  <a:pt x="9417" y="12118"/>
                </a:lnTo>
                <a:lnTo>
                  <a:pt x="9295" y="12118"/>
                </a:lnTo>
                <a:lnTo>
                  <a:pt x="9271" y="12142"/>
                </a:lnTo>
                <a:lnTo>
                  <a:pt x="9271" y="12191"/>
                </a:lnTo>
                <a:lnTo>
                  <a:pt x="9344" y="12312"/>
                </a:lnTo>
                <a:lnTo>
                  <a:pt x="9441" y="12410"/>
                </a:lnTo>
                <a:lnTo>
                  <a:pt x="9563" y="12507"/>
                </a:lnTo>
                <a:lnTo>
                  <a:pt x="9684" y="12604"/>
                </a:lnTo>
                <a:lnTo>
                  <a:pt x="9976" y="12750"/>
                </a:lnTo>
                <a:lnTo>
                  <a:pt x="10244" y="12896"/>
                </a:lnTo>
                <a:lnTo>
                  <a:pt x="10463" y="12994"/>
                </a:lnTo>
                <a:lnTo>
                  <a:pt x="10731" y="13115"/>
                </a:lnTo>
                <a:lnTo>
                  <a:pt x="10220" y="13456"/>
                </a:lnTo>
                <a:lnTo>
                  <a:pt x="10220" y="13359"/>
                </a:lnTo>
                <a:lnTo>
                  <a:pt x="10195" y="13334"/>
                </a:lnTo>
                <a:lnTo>
                  <a:pt x="10147" y="13286"/>
                </a:lnTo>
                <a:lnTo>
                  <a:pt x="9976" y="13188"/>
                </a:lnTo>
                <a:lnTo>
                  <a:pt x="9782" y="13091"/>
                </a:lnTo>
                <a:lnTo>
                  <a:pt x="9417" y="12921"/>
                </a:lnTo>
                <a:lnTo>
                  <a:pt x="9222" y="12848"/>
                </a:lnTo>
                <a:lnTo>
                  <a:pt x="9052" y="12775"/>
                </a:lnTo>
                <a:lnTo>
                  <a:pt x="8857" y="12726"/>
                </a:lnTo>
                <a:lnTo>
                  <a:pt x="8662" y="12726"/>
                </a:lnTo>
                <a:lnTo>
                  <a:pt x="8638" y="12750"/>
                </a:lnTo>
                <a:lnTo>
                  <a:pt x="8638" y="12775"/>
                </a:lnTo>
                <a:lnTo>
                  <a:pt x="8979" y="13018"/>
                </a:lnTo>
                <a:lnTo>
                  <a:pt x="9319" y="13261"/>
                </a:lnTo>
                <a:lnTo>
                  <a:pt x="9490" y="13383"/>
                </a:lnTo>
                <a:lnTo>
                  <a:pt x="9660" y="13480"/>
                </a:lnTo>
                <a:lnTo>
                  <a:pt x="9855" y="13553"/>
                </a:lnTo>
                <a:lnTo>
                  <a:pt x="10049" y="13602"/>
                </a:lnTo>
                <a:lnTo>
                  <a:pt x="9538" y="13943"/>
                </a:lnTo>
                <a:lnTo>
                  <a:pt x="9538" y="13918"/>
                </a:lnTo>
                <a:lnTo>
                  <a:pt x="9465" y="13870"/>
                </a:lnTo>
                <a:lnTo>
                  <a:pt x="9368" y="13821"/>
                </a:lnTo>
                <a:lnTo>
                  <a:pt x="9222" y="13724"/>
                </a:lnTo>
                <a:lnTo>
                  <a:pt x="8808" y="13407"/>
                </a:lnTo>
                <a:lnTo>
                  <a:pt x="8662" y="13286"/>
                </a:lnTo>
                <a:lnTo>
                  <a:pt x="8492" y="13140"/>
                </a:lnTo>
                <a:lnTo>
                  <a:pt x="8297" y="13042"/>
                </a:lnTo>
                <a:lnTo>
                  <a:pt x="8200" y="12994"/>
                </a:lnTo>
                <a:lnTo>
                  <a:pt x="8054" y="12994"/>
                </a:lnTo>
                <a:lnTo>
                  <a:pt x="8030" y="13018"/>
                </a:lnTo>
                <a:lnTo>
                  <a:pt x="7957" y="13091"/>
                </a:lnTo>
                <a:lnTo>
                  <a:pt x="7957" y="13164"/>
                </a:lnTo>
                <a:lnTo>
                  <a:pt x="7981" y="13213"/>
                </a:lnTo>
                <a:lnTo>
                  <a:pt x="8005" y="13261"/>
                </a:lnTo>
                <a:lnTo>
                  <a:pt x="8297" y="13529"/>
                </a:lnTo>
                <a:lnTo>
                  <a:pt x="8614" y="13772"/>
                </a:lnTo>
                <a:lnTo>
                  <a:pt x="8881" y="13991"/>
                </a:lnTo>
                <a:lnTo>
                  <a:pt x="9027" y="14113"/>
                </a:lnTo>
                <a:lnTo>
                  <a:pt x="9173" y="14210"/>
                </a:lnTo>
                <a:lnTo>
                  <a:pt x="8784" y="14478"/>
                </a:lnTo>
                <a:lnTo>
                  <a:pt x="8711" y="14502"/>
                </a:lnTo>
                <a:lnTo>
                  <a:pt x="8565" y="14381"/>
                </a:lnTo>
                <a:lnTo>
                  <a:pt x="8419" y="14259"/>
                </a:lnTo>
                <a:lnTo>
                  <a:pt x="8103" y="14040"/>
                </a:lnTo>
                <a:lnTo>
                  <a:pt x="7713" y="13797"/>
                </a:lnTo>
                <a:lnTo>
                  <a:pt x="7348" y="13578"/>
                </a:lnTo>
                <a:lnTo>
                  <a:pt x="6570" y="13115"/>
                </a:lnTo>
                <a:lnTo>
                  <a:pt x="6180" y="12872"/>
                </a:lnTo>
                <a:lnTo>
                  <a:pt x="5767" y="12604"/>
                </a:lnTo>
                <a:lnTo>
                  <a:pt x="5402" y="12312"/>
                </a:lnTo>
                <a:lnTo>
                  <a:pt x="5037" y="11996"/>
                </a:lnTo>
                <a:lnTo>
                  <a:pt x="4623" y="11680"/>
                </a:lnTo>
                <a:lnTo>
                  <a:pt x="4210" y="11363"/>
                </a:lnTo>
                <a:lnTo>
                  <a:pt x="3820" y="11023"/>
                </a:lnTo>
                <a:lnTo>
                  <a:pt x="3626" y="10852"/>
                </a:lnTo>
                <a:lnTo>
                  <a:pt x="3455" y="10658"/>
                </a:lnTo>
                <a:lnTo>
                  <a:pt x="2847" y="9952"/>
                </a:lnTo>
                <a:lnTo>
                  <a:pt x="2263" y="9222"/>
                </a:lnTo>
                <a:lnTo>
                  <a:pt x="1971" y="8857"/>
                </a:lnTo>
                <a:lnTo>
                  <a:pt x="1728" y="8468"/>
                </a:lnTo>
                <a:lnTo>
                  <a:pt x="1484" y="8054"/>
                </a:lnTo>
                <a:lnTo>
                  <a:pt x="1265" y="7640"/>
                </a:lnTo>
                <a:lnTo>
                  <a:pt x="1095" y="7227"/>
                </a:lnTo>
                <a:lnTo>
                  <a:pt x="949" y="6789"/>
                </a:lnTo>
                <a:lnTo>
                  <a:pt x="827" y="6351"/>
                </a:lnTo>
                <a:lnTo>
                  <a:pt x="730" y="5889"/>
                </a:lnTo>
                <a:lnTo>
                  <a:pt x="657" y="5451"/>
                </a:lnTo>
                <a:lnTo>
                  <a:pt x="633" y="4988"/>
                </a:lnTo>
                <a:lnTo>
                  <a:pt x="608" y="4526"/>
                </a:lnTo>
                <a:lnTo>
                  <a:pt x="608" y="4064"/>
                </a:lnTo>
                <a:lnTo>
                  <a:pt x="608" y="3674"/>
                </a:lnTo>
                <a:lnTo>
                  <a:pt x="657" y="3261"/>
                </a:lnTo>
                <a:lnTo>
                  <a:pt x="706" y="2871"/>
                </a:lnTo>
                <a:lnTo>
                  <a:pt x="827" y="2482"/>
                </a:lnTo>
                <a:lnTo>
                  <a:pt x="973" y="2117"/>
                </a:lnTo>
                <a:lnTo>
                  <a:pt x="1046" y="1947"/>
                </a:lnTo>
                <a:lnTo>
                  <a:pt x="1168" y="1776"/>
                </a:lnTo>
                <a:lnTo>
                  <a:pt x="1265" y="1630"/>
                </a:lnTo>
                <a:lnTo>
                  <a:pt x="1411" y="1460"/>
                </a:lnTo>
                <a:lnTo>
                  <a:pt x="1557" y="1338"/>
                </a:lnTo>
                <a:lnTo>
                  <a:pt x="1728" y="1192"/>
                </a:lnTo>
                <a:lnTo>
                  <a:pt x="1922" y="1071"/>
                </a:lnTo>
                <a:lnTo>
                  <a:pt x="2117" y="949"/>
                </a:lnTo>
                <a:lnTo>
                  <a:pt x="2336" y="852"/>
                </a:lnTo>
                <a:lnTo>
                  <a:pt x="2531" y="779"/>
                </a:lnTo>
                <a:lnTo>
                  <a:pt x="2774" y="706"/>
                </a:lnTo>
                <a:lnTo>
                  <a:pt x="2993" y="633"/>
                </a:lnTo>
                <a:lnTo>
                  <a:pt x="3455" y="560"/>
                </a:lnTo>
                <a:lnTo>
                  <a:pt x="3918" y="535"/>
                </a:lnTo>
                <a:close/>
                <a:moveTo>
                  <a:pt x="3358" y="0"/>
                </a:moveTo>
                <a:lnTo>
                  <a:pt x="2969" y="73"/>
                </a:lnTo>
                <a:lnTo>
                  <a:pt x="2579" y="146"/>
                </a:lnTo>
                <a:lnTo>
                  <a:pt x="2239" y="268"/>
                </a:lnTo>
                <a:lnTo>
                  <a:pt x="1874" y="414"/>
                </a:lnTo>
                <a:lnTo>
                  <a:pt x="1557" y="608"/>
                </a:lnTo>
                <a:lnTo>
                  <a:pt x="1241" y="827"/>
                </a:lnTo>
                <a:lnTo>
                  <a:pt x="949" y="1095"/>
                </a:lnTo>
                <a:lnTo>
                  <a:pt x="706" y="1387"/>
                </a:lnTo>
                <a:lnTo>
                  <a:pt x="487" y="1728"/>
                </a:lnTo>
                <a:lnTo>
                  <a:pt x="316" y="2093"/>
                </a:lnTo>
                <a:lnTo>
                  <a:pt x="195" y="2482"/>
                </a:lnTo>
                <a:lnTo>
                  <a:pt x="97" y="2896"/>
                </a:lnTo>
                <a:lnTo>
                  <a:pt x="49" y="3309"/>
                </a:lnTo>
                <a:lnTo>
                  <a:pt x="0" y="3747"/>
                </a:lnTo>
                <a:lnTo>
                  <a:pt x="0" y="4161"/>
                </a:lnTo>
                <a:lnTo>
                  <a:pt x="24" y="4988"/>
                </a:lnTo>
                <a:lnTo>
                  <a:pt x="73" y="5451"/>
                </a:lnTo>
                <a:lnTo>
                  <a:pt x="146" y="5913"/>
                </a:lnTo>
                <a:lnTo>
                  <a:pt x="219" y="6351"/>
                </a:lnTo>
                <a:lnTo>
                  <a:pt x="341" y="6789"/>
                </a:lnTo>
                <a:lnTo>
                  <a:pt x="487" y="7227"/>
                </a:lnTo>
                <a:lnTo>
                  <a:pt x="633" y="7665"/>
                </a:lnTo>
                <a:lnTo>
                  <a:pt x="827" y="8078"/>
                </a:lnTo>
                <a:lnTo>
                  <a:pt x="1046" y="8492"/>
                </a:lnTo>
                <a:lnTo>
                  <a:pt x="1265" y="8881"/>
                </a:lnTo>
                <a:lnTo>
                  <a:pt x="1533" y="9246"/>
                </a:lnTo>
                <a:lnTo>
                  <a:pt x="1801" y="9587"/>
                </a:lnTo>
                <a:lnTo>
                  <a:pt x="2093" y="9928"/>
                </a:lnTo>
                <a:lnTo>
                  <a:pt x="2458" y="10341"/>
                </a:lnTo>
                <a:lnTo>
                  <a:pt x="2798" y="10779"/>
                </a:lnTo>
                <a:lnTo>
                  <a:pt x="3139" y="11169"/>
                </a:lnTo>
                <a:lnTo>
                  <a:pt x="3334" y="11363"/>
                </a:lnTo>
                <a:lnTo>
                  <a:pt x="3553" y="11558"/>
                </a:lnTo>
                <a:lnTo>
                  <a:pt x="4331" y="12215"/>
                </a:lnTo>
                <a:lnTo>
                  <a:pt x="5134" y="12823"/>
                </a:lnTo>
                <a:lnTo>
                  <a:pt x="5961" y="13432"/>
                </a:lnTo>
                <a:lnTo>
                  <a:pt x="6399" y="13724"/>
                </a:lnTo>
                <a:lnTo>
                  <a:pt x="6837" y="13991"/>
                </a:lnTo>
                <a:lnTo>
                  <a:pt x="7275" y="14235"/>
                </a:lnTo>
                <a:lnTo>
                  <a:pt x="7689" y="14502"/>
                </a:lnTo>
                <a:lnTo>
                  <a:pt x="7981" y="14672"/>
                </a:lnTo>
                <a:lnTo>
                  <a:pt x="8127" y="14770"/>
                </a:lnTo>
                <a:lnTo>
                  <a:pt x="8249" y="14891"/>
                </a:lnTo>
                <a:lnTo>
                  <a:pt x="8249" y="14964"/>
                </a:lnTo>
                <a:lnTo>
                  <a:pt x="8249" y="15062"/>
                </a:lnTo>
                <a:lnTo>
                  <a:pt x="8297" y="15110"/>
                </a:lnTo>
                <a:lnTo>
                  <a:pt x="8370" y="15183"/>
                </a:lnTo>
                <a:lnTo>
                  <a:pt x="8443" y="15208"/>
                </a:lnTo>
                <a:lnTo>
                  <a:pt x="8516" y="15232"/>
                </a:lnTo>
                <a:lnTo>
                  <a:pt x="8614" y="15232"/>
                </a:lnTo>
                <a:lnTo>
                  <a:pt x="8711" y="15183"/>
                </a:lnTo>
                <a:lnTo>
                  <a:pt x="8735" y="15159"/>
                </a:lnTo>
                <a:lnTo>
                  <a:pt x="8784" y="15110"/>
                </a:lnTo>
                <a:lnTo>
                  <a:pt x="9490" y="14599"/>
                </a:lnTo>
                <a:lnTo>
                  <a:pt x="10220" y="14113"/>
                </a:lnTo>
                <a:lnTo>
                  <a:pt x="10925" y="13602"/>
                </a:lnTo>
                <a:lnTo>
                  <a:pt x="11631" y="13115"/>
                </a:lnTo>
                <a:lnTo>
                  <a:pt x="12312" y="12604"/>
                </a:lnTo>
                <a:lnTo>
                  <a:pt x="12969" y="12069"/>
                </a:lnTo>
                <a:lnTo>
                  <a:pt x="13578" y="11509"/>
                </a:lnTo>
                <a:lnTo>
                  <a:pt x="14186" y="10925"/>
                </a:lnTo>
                <a:lnTo>
                  <a:pt x="14745" y="10341"/>
                </a:lnTo>
                <a:lnTo>
                  <a:pt x="15256" y="9733"/>
                </a:lnTo>
                <a:lnTo>
                  <a:pt x="15743" y="9076"/>
                </a:lnTo>
                <a:lnTo>
                  <a:pt x="15962" y="8735"/>
                </a:lnTo>
                <a:lnTo>
                  <a:pt x="16157" y="8395"/>
                </a:lnTo>
                <a:lnTo>
                  <a:pt x="16351" y="8054"/>
                </a:lnTo>
                <a:lnTo>
                  <a:pt x="16522" y="7689"/>
                </a:lnTo>
                <a:lnTo>
                  <a:pt x="16668" y="7324"/>
                </a:lnTo>
                <a:lnTo>
                  <a:pt x="16814" y="6959"/>
                </a:lnTo>
                <a:lnTo>
                  <a:pt x="16935" y="6570"/>
                </a:lnTo>
                <a:lnTo>
                  <a:pt x="17033" y="6181"/>
                </a:lnTo>
                <a:lnTo>
                  <a:pt x="17106" y="5791"/>
                </a:lnTo>
                <a:lnTo>
                  <a:pt x="17179" y="5378"/>
                </a:lnTo>
                <a:lnTo>
                  <a:pt x="17203" y="5013"/>
                </a:lnTo>
                <a:lnTo>
                  <a:pt x="17227" y="4623"/>
                </a:lnTo>
                <a:lnTo>
                  <a:pt x="17227" y="4210"/>
                </a:lnTo>
                <a:lnTo>
                  <a:pt x="17203" y="3820"/>
                </a:lnTo>
                <a:lnTo>
                  <a:pt x="17130" y="3407"/>
                </a:lnTo>
                <a:lnTo>
                  <a:pt x="17057" y="3017"/>
                </a:lnTo>
                <a:lnTo>
                  <a:pt x="16960" y="2652"/>
                </a:lnTo>
                <a:lnTo>
                  <a:pt x="16814" y="2287"/>
                </a:lnTo>
                <a:lnTo>
                  <a:pt x="16643" y="1947"/>
                </a:lnTo>
                <a:lnTo>
                  <a:pt x="16449" y="1655"/>
                </a:lnTo>
                <a:lnTo>
                  <a:pt x="16205" y="1363"/>
                </a:lnTo>
                <a:lnTo>
                  <a:pt x="15938" y="1119"/>
                </a:lnTo>
                <a:lnTo>
                  <a:pt x="15646" y="876"/>
                </a:lnTo>
                <a:lnTo>
                  <a:pt x="15329" y="681"/>
                </a:lnTo>
                <a:lnTo>
                  <a:pt x="14989" y="511"/>
                </a:lnTo>
                <a:lnTo>
                  <a:pt x="14648" y="365"/>
                </a:lnTo>
                <a:lnTo>
                  <a:pt x="14332" y="243"/>
                </a:lnTo>
                <a:lnTo>
                  <a:pt x="13967" y="170"/>
                </a:lnTo>
                <a:lnTo>
                  <a:pt x="13578" y="97"/>
                </a:lnTo>
                <a:lnTo>
                  <a:pt x="13188" y="73"/>
                </a:lnTo>
                <a:lnTo>
                  <a:pt x="12799" y="49"/>
                </a:lnTo>
                <a:lnTo>
                  <a:pt x="12410" y="73"/>
                </a:lnTo>
                <a:lnTo>
                  <a:pt x="12045" y="146"/>
                </a:lnTo>
                <a:lnTo>
                  <a:pt x="11704" y="243"/>
                </a:lnTo>
                <a:lnTo>
                  <a:pt x="11217" y="462"/>
                </a:lnTo>
                <a:lnTo>
                  <a:pt x="10731" y="706"/>
                </a:lnTo>
                <a:lnTo>
                  <a:pt x="10268" y="949"/>
                </a:lnTo>
                <a:lnTo>
                  <a:pt x="9806" y="1241"/>
                </a:lnTo>
                <a:lnTo>
                  <a:pt x="9611" y="1363"/>
                </a:lnTo>
                <a:lnTo>
                  <a:pt x="9271" y="1582"/>
                </a:lnTo>
                <a:lnTo>
                  <a:pt x="8906" y="1874"/>
                </a:lnTo>
                <a:lnTo>
                  <a:pt x="8735" y="2044"/>
                </a:lnTo>
                <a:lnTo>
                  <a:pt x="8589" y="2190"/>
                </a:lnTo>
                <a:lnTo>
                  <a:pt x="8468" y="2044"/>
                </a:lnTo>
                <a:lnTo>
                  <a:pt x="8322" y="1922"/>
                </a:lnTo>
                <a:lnTo>
                  <a:pt x="7981" y="1630"/>
                </a:lnTo>
                <a:lnTo>
                  <a:pt x="7592" y="1363"/>
                </a:lnTo>
                <a:lnTo>
                  <a:pt x="7202" y="1119"/>
                </a:lnTo>
                <a:lnTo>
                  <a:pt x="6813" y="900"/>
                </a:lnTo>
                <a:lnTo>
                  <a:pt x="6472" y="706"/>
                </a:lnTo>
                <a:lnTo>
                  <a:pt x="5986" y="487"/>
                </a:lnTo>
                <a:lnTo>
                  <a:pt x="5645" y="341"/>
                </a:lnTo>
                <a:lnTo>
                  <a:pt x="5280" y="219"/>
                </a:lnTo>
                <a:lnTo>
                  <a:pt x="4915" y="122"/>
                </a:lnTo>
                <a:lnTo>
                  <a:pt x="4526" y="49"/>
                </a:lnTo>
                <a:lnTo>
                  <a:pt x="4137"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3" name="Shape 883"/>
        <p:cNvGrpSpPr/>
        <p:nvPr/>
      </p:nvGrpSpPr>
      <p:grpSpPr>
        <a:xfrm>
          <a:off x="0" y="0"/>
          <a:ext cx="0" cy="0"/>
          <a:chOff x="0" y="0"/>
          <a:chExt cx="0" cy="0"/>
        </a:xfrm>
      </p:grpSpPr>
      <p:sp>
        <p:nvSpPr>
          <p:cNvPr id="884" name="Google Shape;884;p31"/>
          <p:cNvSpPr txBox="1"/>
          <p:nvPr>
            <p:ph type="title"/>
          </p:nvPr>
        </p:nvSpPr>
        <p:spPr>
          <a:xfrm>
            <a:off x="829000" y="526700"/>
            <a:ext cx="6902100" cy="46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Credits</a:t>
            </a:r>
            <a:endParaRPr/>
          </a:p>
        </p:txBody>
      </p:sp>
      <p:sp>
        <p:nvSpPr>
          <p:cNvPr id="885" name="Google Shape;885;p31"/>
          <p:cNvSpPr txBox="1"/>
          <p:nvPr>
            <p:ph idx="1" type="body"/>
          </p:nvPr>
        </p:nvSpPr>
        <p:spPr>
          <a:xfrm>
            <a:off x="829000" y="1352549"/>
            <a:ext cx="6902100" cy="33414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lang="en" sz="2400"/>
              <a:t>Special thanks to all the people who made and released these awesome resources for free:</a:t>
            </a:r>
            <a:endParaRPr sz="2400"/>
          </a:p>
          <a:p>
            <a:pPr indent="-381000" lvl="0" marL="457200" rtl="0" algn="l">
              <a:lnSpc>
                <a:spcPct val="115000"/>
              </a:lnSpc>
              <a:spcBef>
                <a:spcPts val="1000"/>
              </a:spcBef>
              <a:spcAft>
                <a:spcPts val="0"/>
              </a:spcAft>
              <a:buSzPts val="2400"/>
              <a:buChar char="✘"/>
            </a:pPr>
            <a:r>
              <a:rPr lang="en" sz="2400"/>
              <a:t>Presentation template by </a:t>
            </a:r>
            <a:r>
              <a:rPr lang="en" sz="2400" u="sng">
                <a:solidFill>
                  <a:schemeClr val="hlink"/>
                </a:solidFill>
                <a:hlinkClick r:id="rId3"/>
              </a:rPr>
              <a:t>SlidesCarnival</a:t>
            </a:r>
            <a:endParaRPr sz="2400"/>
          </a:p>
          <a:p>
            <a:pPr indent="-381000" lvl="0" marL="457200" rtl="0" algn="l">
              <a:lnSpc>
                <a:spcPct val="115000"/>
              </a:lnSpc>
              <a:spcBef>
                <a:spcPts val="0"/>
              </a:spcBef>
              <a:spcAft>
                <a:spcPts val="0"/>
              </a:spcAft>
              <a:buSzPts val="2400"/>
              <a:buChar char="✘"/>
            </a:pPr>
            <a:r>
              <a:rPr lang="en" sz="2400"/>
              <a:t>Photographs by </a:t>
            </a:r>
            <a:r>
              <a:rPr lang="en" sz="2400" u="sng">
                <a:solidFill>
                  <a:schemeClr val="hlink"/>
                </a:solidFill>
                <a:hlinkClick r:id="rId4"/>
              </a:rPr>
              <a:t>Unsplash</a:t>
            </a:r>
            <a:endParaRPr sz="2400"/>
          </a:p>
        </p:txBody>
      </p:sp>
      <p:sp>
        <p:nvSpPr>
          <p:cNvPr id="886" name="Google Shape;886;p31"/>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74" name="Shape 774"/>
        <p:cNvGrpSpPr/>
        <p:nvPr/>
      </p:nvGrpSpPr>
      <p:grpSpPr>
        <a:xfrm>
          <a:off x="0" y="0"/>
          <a:ext cx="0" cy="0"/>
          <a:chOff x="0" y="0"/>
          <a:chExt cx="0" cy="0"/>
        </a:xfrm>
      </p:grpSpPr>
      <p:sp>
        <p:nvSpPr>
          <p:cNvPr id="775" name="Google Shape;775;p16"/>
          <p:cNvSpPr txBox="1"/>
          <p:nvPr>
            <p:ph idx="4294967295" type="ctrTitle"/>
          </p:nvPr>
        </p:nvSpPr>
        <p:spPr>
          <a:xfrm>
            <a:off x="1275150" y="992600"/>
            <a:ext cx="65937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9600">
                <a:latin typeface="Raleway"/>
                <a:ea typeface="Raleway"/>
                <a:cs typeface="Raleway"/>
                <a:sym typeface="Raleway"/>
              </a:rPr>
              <a:t>Hello!</a:t>
            </a:r>
            <a:endParaRPr sz="9600">
              <a:latin typeface="Raleway"/>
              <a:ea typeface="Raleway"/>
              <a:cs typeface="Raleway"/>
              <a:sym typeface="Raleway"/>
            </a:endParaRPr>
          </a:p>
        </p:txBody>
      </p:sp>
      <p:sp>
        <p:nvSpPr>
          <p:cNvPr id="776" name="Google Shape;776;p16"/>
          <p:cNvSpPr txBox="1"/>
          <p:nvPr>
            <p:ph idx="4294967295" type="subTitle"/>
          </p:nvPr>
        </p:nvSpPr>
        <p:spPr>
          <a:xfrm>
            <a:off x="1275150" y="2192225"/>
            <a:ext cx="6593700" cy="18048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sz="3600">
                <a:solidFill>
                  <a:schemeClr val="lt1"/>
                </a:solidFill>
                <a:highlight>
                  <a:schemeClr val="lt2"/>
                </a:highlight>
                <a:latin typeface="Montserrat"/>
                <a:ea typeface="Montserrat"/>
                <a:cs typeface="Montserrat"/>
                <a:sym typeface="Montserrat"/>
              </a:rPr>
              <a:t>I am Kristina Clement</a:t>
            </a:r>
            <a:endParaRPr b="1" sz="3600">
              <a:solidFill>
                <a:schemeClr val="lt1"/>
              </a:solidFill>
              <a:highlight>
                <a:schemeClr val="lt2"/>
              </a:highlight>
              <a:latin typeface="Montserrat"/>
              <a:ea typeface="Montserrat"/>
              <a:cs typeface="Montserrat"/>
              <a:sym typeface="Montserrat"/>
            </a:endParaRPr>
          </a:p>
          <a:p>
            <a:pPr indent="0" lvl="0" marL="0" rtl="0" algn="l">
              <a:spcBef>
                <a:spcPts val="1000"/>
              </a:spcBef>
              <a:spcAft>
                <a:spcPts val="0"/>
              </a:spcAft>
              <a:buClr>
                <a:schemeClr val="dk1"/>
              </a:buClr>
              <a:buSzPts val="1100"/>
              <a:buFont typeface="Arial"/>
              <a:buNone/>
            </a:pPr>
            <a:r>
              <a:rPr lang="en"/>
              <a:t>Student Success Librarian, UW Libraries</a:t>
            </a:r>
            <a:endParaRPr/>
          </a:p>
          <a:p>
            <a:pPr indent="0" lvl="0" marL="0" rtl="0" algn="l">
              <a:spcBef>
                <a:spcPts val="1000"/>
              </a:spcBef>
              <a:spcAft>
                <a:spcPts val="0"/>
              </a:spcAft>
              <a:buClr>
                <a:schemeClr val="dk1"/>
              </a:buClr>
              <a:buSzPts val="1100"/>
              <a:buFont typeface="Arial"/>
              <a:buNone/>
            </a:pPr>
            <a:r>
              <a:rPr lang="en" u="sng">
                <a:solidFill>
                  <a:schemeClr val="hlink"/>
                </a:solidFill>
                <a:hlinkClick r:id="rId3"/>
              </a:rPr>
              <a:t>kclemen8@uwyo.edu</a:t>
            </a:r>
            <a:r>
              <a:rPr lang="en"/>
              <a:t> </a:t>
            </a:r>
            <a:endParaRPr/>
          </a:p>
          <a:p>
            <a:pPr indent="0" lvl="0" marL="0" rtl="0" algn="l">
              <a:spcBef>
                <a:spcPts val="1000"/>
              </a:spcBef>
              <a:spcAft>
                <a:spcPts val="0"/>
              </a:spcAft>
              <a:buClr>
                <a:schemeClr val="dk1"/>
              </a:buClr>
              <a:buSzPts val="1100"/>
              <a:buFont typeface="Arial"/>
              <a:buNone/>
            </a:pPr>
            <a:r>
              <a:t/>
            </a:r>
            <a:endParaRPr/>
          </a:p>
          <a:p>
            <a:pPr indent="0" lvl="0" marL="0" rtl="0" algn="l">
              <a:spcBef>
                <a:spcPts val="1000"/>
              </a:spcBef>
              <a:spcAft>
                <a:spcPts val="1000"/>
              </a:spcAft>
              <a:buClr>
                <a:schemeClr val="dk1"/>
              </a:buClr>
              <a:buSzPts val="1100"/>
              <a:buFont typeface="Arial"/>
              <a:buNone/>
            </a:pPr>
            <a:r>
              <a:rPr lang="en" u="sng">
                <a:solidFill>
                  <a:schemeClr val="hlink"/>
                </a:solidFill>
                <a:hlinkClick r:id="rId4"/>
              </a:rPr>
              <a:t>Let’s introduce ourselves</a:t>
            </a:r>
            <a:endParaRPr/>
          </a:p>
        </p:txBody>
      </p:sp>
      <p:sp>
        <p:nvSpPr>
          <p:cNvPr id="777" name="Google Shape;777;p16"/>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81" name="Shape 781"/>
        <p:cNvGrpSpPr/>
        <p:nvPr/>
      </p:nvGrpSpPr>
      <p:grpSpPr>
        <a:xfrm>
          <a:off x="0" y="0"/>
          <a:ext cx="0" cy="0"/>
          <a:chOff x="0" y="0"/>
          <a:chExt cx="0" cy="0"/>
        </a:xfrm>
      </p:grpSpPr>
      <p:sp>
        <p:nvSpPr>
          <p:cNvPr id="782" name="Google Shape;782;p17"/>
          <p:cNvSpPr txBox="1"/>
          <p:nvPr>
            <p:ph type="title"/>
          </p:nvPr>
        </p:nvSpPr>
        <p:spPr>
          <a:xfrm>
            <a:off x="524200" y="983900"/>
            <a:ext cx="3446100" cy="46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Today’s Agenda</a:t>
            </a:r>
            <a:endParaRPr/>
          </a:p>
        </p:txBody>
      </p:sp>
      <p:sp>
        <p:nvSpPr>
          <p:cNvPr id="783" name="Google Shape;783;p17"/>
          <p:cNvSpPr txBox="1"/>
          <p:nvPr>
            <p:ph idx="1" type="body"/>
          </p:nvPr>
        </p:nvSpPr>
        <p:spPr>
          <a:xfrm>
            <a:off x="524200" y="1809750"/>
            <a:ext cx="3446100" cy="2621700"/>
          </a:xfrm>
          <a:prstGeom prst="rect">
            <a:avLst/>
          </a:prstGeom>
        </p:spPr>
        <p:txBody>
          <a:bodyPr anchorCtr="0" anchor="t" bIns="0" lIns="0" spcFirstLastPara="1" rIns="0" wrap="square" tIns="0">
            <a:noAutofit/>
          </a:bodyPr>
          <a:lstStyle/>
          <a:p>
            <a:pPr indent="-355600" lvl="0" marL="457200" rtl="0" algn="l">
              <a:spcBef>
                <a:spcPts val="600"/>
              </a:spcBef>
              <a:spcAft>
                <a:spcPts val="0"/>
              </a:spcAft>
              <a:buSzPts val="2000"/>
              <a:buChar char="✘"/>
            </a:pPr>
            <a:r>
              <a:rPr lang="en"/>
              <a:t>Research Poster Basics</a:t>
            </a:r>
            <a:endParaRPr/>
          </a:p>
          <a:p>
            <a:pPr indent="-355600" lvl="0" marL="457200" rtl="0" algn="l">
              <a:spcBef>
                <a:spcPts val="0"/>
              </a:spcBef>
              <a:spcAft>
                <a:spcPts val="0"/>
              </a:spcAft>
              <a:buSzPts val="2000"/>
              <a:buChar char="✘"/>
            </a:pPr>
            <a:r>
              <a:rPr lang="en"/>
              <a:t>Content &amp; Context</a:t>
            </a:r>
            <a:endParaRPr/>
          </a:p>
          <a:p>
            <a:pPr indent="-355600" lvl="0" marL="457200" rtl="0" algn="l">
              <a:spcBef>
                <a:spcPts val="0"/>
              </a:spcBef>
              <a:spcAft>
                <a:spcPts val="0"/>
              </a:spcAft>
              <a:buSzPts val="2000"/>
              <a:buChar char="✘"/>
            </a:pPr>
            <a:r>
              <a:rPr lang="en"/>
              <a:t>Recommended Practices</a:t>
            </a:r>
            <a:endParaRPr/>
          </a:p>
          <a:p>
            <a:pPr indent="-355600" lvl="0" marL="457200" rtl="0" algn="l">
              <a:spcBef>
                <a:spcPts val="0"/>
              </a:spcBef>
              <a:spcAft>
                <a:spcPts val="0"/>
              </a:spcAft>
              <a:buSzPts val="2000"/>
              <a:buChar char="✘"/>
            </a:pPr>
            <a:r>
              <a:rPr lang="en"/>
              <a:t>Example Posters</a:t>
            </a:r>
            <a:endParaRPr/>
          </a:p>
          <a:p>
            <a:pPr indent="-355600" lvl="0" marL="457200" rtl="0" algn="l">
              <a:spcBef>
                <a:spcPts val="0"/>
              </a:spcBef>
              <a:spcAft>
                <a:spcPts val="0"/>
              </a:spcAft>
              <a:buSzPts val="2000"/>
              <a:buChar char="✘"/>
            </a:pPr>
            <a:r>
              <a:rPr lang="en"/>
              <a:t>Graphic Design Programs &amp; Tools </a:t>
            </a:r>
            <a:endParaRPr/>
          </a:p>
          <a:p>
            <a:pPr indent="-355600" lvl="0" marL="457200" rtl="0" algn="l">
              <a:spcBef>
                <a:spcPts val="0"/>
              </a:spcBef>
              <a:spcAft>
                <a:spcPts val="0"/>
              </a:spcAft>
              <a:buSzPts val="2000"/>
              <a:buChar char="✘"/>
            </a:pPr>
            <a:r>
              <a:rPr lang="en"/>
              <a:t>Practice</a:t>
            </a:r>
            <a:r>
              <a:rPr lang="en"/>
              <a:t> and Play in the Graphic Design Sandbox</a:t>
            </a:r>
            <a:endParaRPr/>
          </a:p>
          <a:p>
            <a:pPr indent="0" lvl="0" marL="0" rtl="0" algn="l">
              <a:spcBef>
                <a:spcPts val="1000"/>
              </a:spcBef>
              <a:spcAft>
                <a:spcPts val="0"/>
              </a:spcAft>
              <a:buNone/>
            </a:pPr>
            <a:r>
              <a:t/>
            </a:r>
            <a:endParaRPr sz="100"/>
          </a:p>
          <a:p>
            <a:pPr indent="0" lvl="0" marL="0" rtl="0" algn="l">
              <a:spcBef>
                <a:spcPts val="1000"/>
              </a:spcBef>
              <a:spcAft>
                <a:spcPts val="1000"/>
              </a:spcAft>
              <a:buNone/>
            </a:pPr>
            <a:r>
              <a:rPr lang="en" sz="1200" u="sng">
                <a:solidFill>
                  <a:schemeClr val="hlink"/>
                </a:solidFill>
                <a:hlinkClick r:id="rId4"/>
              </a:rPr>
              <a:t>https://tinyurl.com/UWYOPosterWorkshop</a:t>
            </a:r>
            <a:r>
              <a:rPr lang="en" sz="1200"/>
              <a:t> </a:t>
            </a:r>
            <a:endParaRPr sz="1200"/>
          </a:p>
        </p:txBody>
      </p:sp>
      <p:sp>
        <p:nvSpPr>
          <p:cNvPr id="784" name="Google Shape;784;p17"/>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8" name="Shape 788"/>
        <p:cNvGrpSpPr/>
        <p:nvPr/>
      </p:nvGrpSpPr>
      <p:grpSpPr>
        <a:xfrm>
          <a:off x="0" y="0"/>
          <a:ext cx="0" cy="0"/>
          <a:chOff x="0" y="0"/>
          <a:chExt cx="0" cy="0"/>
        </a:xfrm>
      </p:grpSpPr>
      <p:sp>
        <p:nvSpPr>
          <p:cNvPr id="789" name="Google Shape;789;p18"/>
          <p:cNvSpPr txBox="1"/>
          <p:nvPr>
            <p:ph type="ctrTitle"/>
          </p:nvPr>
        </p:nvSpPr>
        <p:spPr>
          <a:xfrm>
            <a:off x="752800" y="440350"/>
            <a:ext cx="7485900" cy="1159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1</a:t>
            </a:r>
            <a:r>
              <a:rPr lang="en" sz="2400"/>
              <a:t>.</a:t>
            </a:r>
            <a:r>
              <a:rPr lang="en"/>
              <a:t> The Basics</a:t>
            </a:r>
            <a:endParaRPr/>
          </a:p>
        </p:txBody>
      </p:sp>
      <p:sp>
        <p:nvSpPr>
          <p:cNvPr id="790" name="Google Shape;790;p18"/>
          <p:cNvSpPr txBox="1"/>
          <p:nvPr>
            <p:ph idx="1" type="subTitle"/>
          </p:nvPr>
        </p:nvSpPr>
        <p:spPr>
          <a:xfrm>
            <a:off x="1339698" y="1697050"/>
            <a:ext cx="6752700" cy="784800"/>
          </a:xfrm>
          <a:prstGeom prst="rect">
            <a:avLst/>
          </a:prstGeom>
        </p:spPr>
        <p:txBody>
          <a:bodyPr anchorCtr="0" anchor="t" bIns="0" lIns="0" spcFirstLastPara="1" rIns="0" wrap="square" tIns="0">
            <a:noAutofit/>
          </a:bodyPr>
          <a:lstStyle/>
          <a:p>
            <a:pPr indent="0" lvl="0" marL="0" rtl="0" algn="l">
              <a:spcBef>
                <a:spcPts val="0"/>
              </a:spcBef>
              <a:spcAft>
                <a:spcPts val="1000"/>
              </a:spcAft>
              <a:buNone/>
            </a:pPr>
            <a:r>
              <a:rPr lang="en"/>
              <a:t>What is a research poster? When and why do we use them? </a:t>
            </a:r>
            <a:endParaRPr/>
          </a:p>
        </p:txBody>
      </p:sp>
      <p:grpSp>
        <p:nvGrpSpPr>
          <p:cNvPr id="791" name="Google Shape;791;p18"/>
          <p:cNvGrpSpPr/>
          <p:nvPr/>
        </p:nvGrpSpPr>
        <p:grpSpPr>
          <a:xfrm rot="5400000">
            <a:off x="578449" y="951943"/>
            <a:ext cx="713322" cy="674775"/>
            <a:chOff x="1349350" y="2760598"/>
            <a:chExt cx="771075" cy="729408"/>
          </a:xfrm>
        </p:grpSpPr>
        <p:sp>
          <p:nvSpPr>
            <p:cNvPr id="792" name="Google Shape;792;p18"/>
            <p:cNvSpPr/>
            <p:nvPr/>
          </p:nvSpPr>
          <p:spPr>
            <a:xfrm>
              <a:off x="1349350" y="2963403"/>
              <a:ext cx="771066" cy="526603"/>
            </a:xfrm>
            <a:custGeom>
              <a:rect b="b" l="l" r="r" t="t"/>
              <a:pathLst>
                <a:path extrusionOk="0" h="26416" w="38679">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18"/>
            <p:cNvSpPr/>
            <p:nvPr/>
          </p:nvSpPr>
          <p:spPr>
            <a:xfrm rot="10800000">
              <a:off x="1373630" y="2760598"/>
              <a:ext cx="746795" cy="510027"/>
            </a:xfrm>
            <a:custGeom>
              <a:rect b="b" l="l" r="r" t="t"/>
              <a:pathLst>
                <a:path extrusionOk="0" h="26416" w="38679">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7" name="Shape 797"/>
        <p:cNvGrpSpPr/>
        <p:nvPr/>
      </p:nvGrpSpPr>
      <p:grpSpPr>
        <a:xfrm>
          <a:off x="0" y="0"/>
          <a:ext cx="0" cy="0"/>
          <a:chOff x="0" y="0"/>
          <a:chExt cx="0" cy="0"/>
        </a:xfrm>
      </p:grpSpPr>
      <p:sp>
        <p:nvSpPr>
          <p:cNvPr id="798" name="Google Shape;798;p19"/>
          <p:cNvSpPr txBox="1"/>
          <p:nvPr>
            <p:ph idx="1" type="body"/>
          </p:nvPr>
        </p:nvSpPr>
        <p:spPr>
          <a:xfrm>
            <a:off x="1652850" y="1332850"/>
            <a:ext cx="5838300" cy="2770800"/>
          </a:xfrm>
          <a:prstGeom prst="rect">
            <a:avLst/>
          </a:prstGeom>
        </p:spPr>
        <p:txBody>
          <a:bodyPr anchorCtr="0" anchor="ctr" bIns="0" lIns="0" spcFirstLastPara="1" rIns="0" wrap="square" tIns="0">
            <a:noAutofit/>
          </a:bodyPr>
          <a:lstStyle/>
          <a:p>
            <a:pPr indent="0" lvl="0" marL="0" rtl="0" algn="ctr">
              <a:spcBef>
                <a:spcPts val="600"/>
              </a:spcBef>
              <a:spcAft>
                <a:spcPts val="0"/>
              </a:spcAft>
              <a:buNone/>
            </a:pPr>
            <a:r>
              <a:rPr lang="en" sz="1300"/>
              <a:t>“The purpose of a research poster is to </a:t>
            </a:r>
            <a:r>
              <a:rPr b="1" lang="en" sz="1300"/>
              <a:t>visually represent the general overview, data, and most relevant findings of a research project</a:t>
            </a:r>
            <a:r>
              <a:rPr lang="en" sz="1300"/>
              <a:t>. Typically, research posters accompany an oral presentation of the project conducted, but should also be able to </a:t>
            </a:r>
            <a:r>
              <a:rPr b="1" lang="en" sz="1300"/>
              <a:t>independently represent the research</a:t>
            </a:r>
            <a:r>
              <a:rPr lang="en" sz="1300"/>
              <a:t>. The elements of a research poster include the abstract, the research questions, methodologies, results, and the conclusions. </a:t>
            </a:r>
            <a:r>
              <a:rPr b="1" lang="en" sz="1300"/>
              <a:t>An effective research poster should provide a clean and consistent layout, emphasize research questions and results, utilize purposeful graphics and visuals, have readily accessible text, and include citations as well as contact information</a:t>
            </a:r>
            <a:r>
              <a:rPr lang="en" sz="1300"/>
              <a:t>.”</a:t>
            </a:r>
            <a:endParaRPr sz="1300"/>
          </a:p>
          <a:p>
            <a:pPr indent="0" lvl="0" marL="0" rtl="0" algn="ctr">
              <a:lnSpc>
                <a:spcPct val="100000"/>
              </a:lnSpc>
              <a:spcBef>
                <a:spcPts val="1000"/>
              </a:spcBef>
              <a:spcAft>
                <a:spcPts val="0"/>
              </a:spcAft>
              <a:buNone/>
            </a:pPr>
            <a:r>
              <a:rPr lang="en" sz="1000"/>
              <a:t>Purdue Online Writing Lab, </a:t>
            </a:r>
            <a:endParaRPr sz="1000"/>
          </a:p>
          <a:p>
            <a:pPr indent="0" lvl="0" marL="0" rtl="0" algn="ctr">
              <a:lnSpc>
                <a:spcPct val="100000"/>
              </a:lnSpc>
              <a:spcBef>
                <a:spcPts val="0"/>
              </a:spcBef>
              <a:spcAft>
                <a:spcPts val="0"/>
              </a:spcAft>
              <a:buNone/>
            </a:pPr>
            <a:r>
              <a:rPr lang="en" sz="1000" u="sng">
                <a:solidFill>
                  <a:schemeClr val="hlink"/>
                </a:solidFill>
                <a:hlinkClick r:id="rId3"/>
              </a:rPr>
              <a:t>https://tinyurl.com/PurdueOWLResearchPosters</a:t>
            </a:r>
            <a:r>
              <a:rPr lang="en" sz="1000"/>
              <a:t> </a:t>
            </a:r>
            <a:endParaRPr sz="1000"/>
          </a:p>
        </p:txBody>
      </p:sp>
      <p:sp>
        <p:nvSpPr>
          <p:cNvPr id="799" name="Google Shape;799;p19"/>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3" name="Shape 803"/>
        <p:cNvGrpSpPr/>
        <p:nvPr/>
      </p:nvGrpSpPr>
      <p:grpSpPr>
        <a:xfrm>
          <a:off x="0" y="0"/>
          <a:ext cx="0" cy="0"/>
          <a:chOff x="0" y="0"/>
          <a:chExt cx="0" cy="0"/>
        </a:xfrm>
      </p:grpSpPr>
      <p:sp>
        <p:nvSpPr>
          <p:cNvPr id="804" name="Google Shape;804;p20"/>
          <p:cNvSpPr txBox="1"/>
          <p:nvPr>
            <p:ph type="title"/>
          </p:nvPr>
        </p:nvSpPr>
        <p:spPr>
          <a:xfrm>
            <a:off x="829000" y="526700"/>
            <a:ext cx="6902100" cy="46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Content &amp; Context</a:t>
            </a:r>
            <a:endParaRPr/>
          </a:p>
        </p:txBody>
      </p:sp>
      <p:sp>
        <p:nvSpPr>
          <p:cNvPr id="805" name="Google Shape;805;p20"/>
          <p:cNvSpPr txBox="1"/>
          <p:nvPr>
            <p:ph idx="1" type="body"/>
          </p:nvPr>
        </p:nvSpPr>
        <p:spPr>
          <a:xfrm>
            <a:off x="829000" y="1352550"/>
            <a:ext cx="2044500" cy="3420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Message</a:t>
            </a:r>
            <a:endParaRPr b="1"/>
          </a:p>
          <a:p>
            <a:pPr indent="-342900" lvl="0" marL="457200" rtl="0" algn="l">
              <a:spcBef>
                <a:spcPts val="1000"/>
              </a:spcBef>
              <a:spcAft>
                <a:spcPts val="0"/>
              </a:spcAft>
              <a:buSzPts val="1800"/>
              <a:buChar char="✘"/>
            </a:pPr>
            <a:r>
              <a:rPr lang="en"/>
              <a:t>Who is your audience? </a:t>
            </a:r>
            <a:endParaRPr/>
          </a:p>
          <a:p>
            <a:pPr indent="-342900" lvl="0" marL="457200" rtl="0" algn="l">
              <a:spcBef>
                <a:spcPts val="0"/>
              </a:spcBef>
              <a:spcAft>
                <a:spcPts val="0"/>
              </a:spcAft>
              <a:buSzPts val="1800"/>
              <a:buChar char="✘"/>
            </a:pPr>
            <a:r>
              <a:rPr lang="en"/>
              <a:t>What do you want to communicate to the audience?</a:t>
            </a:r>
            <a:endParaRPr/>
          </a:p>
          <a:p>
            <a:pPr indent="-342900" lvl="0" marL="457200" rtl="0" algn="l">
              <a:spcBef>
                <a:spcPts val="0"/>
              </a:spcBef>
              <a:spcAft>
                <a:spcPts val="0"/>
              </a:spcAft>
              <a:buSzPts val="1800"/>
              <a:buChar char="✘"/>
            </a:pPr>
            <a:r>
              <a:rPr lang="en"/>
              <a:t>What’s the most important take-away?</a:t>
            </a:r>
            <a:endParaRPr/>
          </a:p>
        </p:txBody>
      </p:sp>
      <p:sp>
        <p:nvSpPr>
          <p:cNvPr id="806" name="Google Shape;806;p20"/>
          <p:cNvSpPr txBox="1"/>
          <p:nvPr>
            <p:ph idx="2" type="body"/>
          </p:nvPr>
        </p:nvSpPr>
        <p:spPr>
          <a:xfrm>
            <a:off x="3257803" y="1352550"/>
            <a:ext cx="2044500" cy="3420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Medium</a:t>
            </a:r>
            <a:endParaRPr b="1"/>
          </a:p>
          <a:p>
            <a:pPr indent="-342900" lvl="0" marL="457200" rtl="0" algn="l">
              <a:spcBef>
                <a:spcPts val="1000"/>
              </a:spcBef>
              <a:spcAft>
                <a:spcPts val="0"/>
              </a:spcAft>
              <a:buSzPts val="1800"/>
              <a:buChar char="✘"/>
            </a:pPr>
            <a:r>
              <a:rPr lang="en"/>
              <a:t>Where are you presenting (conference, class, etc.)? </a:t>
            </a:r>
            <a:endParaRPr/>
          </a:p>
          <a:p>
            <a:pPr indent="-342900" lvl="0" marL="457200" rtl="0" algn="l">
              <a:spcBef>
                <a:spcPts val="0"/>
              </a:spcBef>
              <a:spcAft>
                <a:spcPts val="0"/>
              </a:spcAft>
              <a:buSzPts val="1800"/>
              <a:buChar char="✘"/>
            </a:pPr>
            <a:r>
              <a:rPr lang="en"/>
              <a:t>What delivery method makes the most sense?</a:t>
            </a:r>
            <a:endParaRPr/>
          </a:p>
          <a:p>
            <a:pPr indent="-342900" lvl="0" marL="457200" rtl="0" algn="l">
              <a:spcBef>
                <a:spcPts val="0"/>
              </a:spcBef>
              <a:spcAft>
                <a:spcPts val="0"/>
              </a:spcAft>
              <a:buSzPts val="1800"/>
              <a:buChar char="✘"/>
            </a:pPr>
            <a:r>
              <a:rPr lang="en"/>
              <a:t>Will it be online or in person?</a:t>
            </a:r>
            <a:endParaRPr/>
          </a:p>
        </p:txBody>
      </p:sp>
      <p:sp>
        <p:nvSpPr>
          <p:cNvPr id="807" name="Google Shape;807;p20"/>
          <p:cNvSpPr txBox="1"/>
          <p:nvPr>
            <p:ph idx="3" type="body"/>
          </p:nvPr>
        </p:nvSpPr>
        <p:spPr>
          <a:xfrm>
            <a:off x="5686607" y="1352550"/>
            <a:ext cx="2044500" cy="3420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Materiality</a:t>
            </a:r>
            <a:endParaRPr b="1"/>
          </a:p>
          <a:p>
            <a:pPr indent="-342900" lvl="0" marL="457200" rtl="0" algn="l">
              <a:spcBef>
                <a:spcPts val="1000"/>
              </a:spcBef>
              <a:spcAft>
                <a:spcPts val="0"/>
              </a:spcAft>
              <a:buSzPts val="1800"/>
              <a:buChar char="✘"/>
            </a:pPr>
            <a:r>
              <a:rPr lang="en"/>
              <a:t>Why is this information important to present?</a:t>
            </a:r>
            <a:endParaRPr/>
          </a:p>
          <a:p>
            <a:pPr indent="-342900" lvl="0" marL="457200" rtl="0" algn="l">
              <a:spcBef>
                <a:spcPts val="0"/>
              </a:spcBef>
              <a:spcAft>
                <a:spcPts val="0"/>
              </a:spcAft>
              <a:buSzPts val="1800"/>
              <a:buChar char="✘"/>
            </a:pPr>
            <a:r>
              <a:rPr lang="en"/>
              <a:t>Why is your research relevant to your field of study?</a:t>
            </a:r>
            <a:endParaRPr/>
          </a:p>
          <a:p>
            <a:pPr indent="-342900" lvl="0" marL="457200" rtl="0" algn="l">
              <a:spcBef>
                <a:spcPts val="0"/>
              </a:spcBef>
              <a:spcAft>
                <a:spcPts val="0"/>
              </a:spcAft>
              <a:buSzPts val="1800"/>
              <a:buChar char="✘"/>
            </a:pPr>
            <a:r>
              <a:rPr lang="en"/>
              <a:t>What’s the bigger picture?</a:t>
            </a:r>
            <a:endParaRPr/>
          </a:p>
          <a:p>
            <a:pPr indent="0" lvl="0" marL="0" rtl="0" algn="l">
              <a:spcBef>
                <a:spcPts val="1000"/>
              </a:spcBef>
              <a:spcAft>
                <a:spcPts val="1000"/>
              </a:spcAft>
              <a:buNone/>
            </a:pPr>
            <a:r>
              <a:t/>
            </a:r>
            <a:endParaRPr/>
          </a:p>
        </p:txBody>
      </p:sp>
      <p:sp>
        <p:nvSpPr>
          <p:cNvPr id="808" name="Google Shape;808;p20"/>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2" name="Shape 812"/>
        <p:cNvGrpSpPr/>
        <p:nvPr/>
      </p:nvGrpSpPr>
      <p:grpSpPr>
        <a:xfrm>
          <a:off x="0" y="0"/>
          <a:ext cx="0" cy="0"/>
          <a:chOff x="0" y="0"/>
          <a:chExt cx="0" cy="0"/>
        </a:xfrm>
      </p:grpSpPr>
      <p:sp>
        <p:nvSpPr>
          <p:cNvPr id="813" name="Google Shape;813;p21"/>
          <p:cNvSpPr txBox="1"/>
          <p:nvPr>
            <p:ph type="title"/>
          </p:nvPr>
        </p:nvSpPr>
        <p:spPr>
          <a:xfrm>
            <a:off x="829000" y="526700"/>
            <a:ext cx="6902100" cy="46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Let’s Think About: Message</a:t>
            </a:r>
            <a:endParaRPr/>
          </a:p>
        </p:txBody>
      </p:sp>
      <p:sp>
        <p:nvSpPr>
          <p:cNvPr id="814" name="Google Shape;814;p21"/>
          <p:cNvSpPr txBox="1"/>
          <p:nvPr>
            <p:ph idx="1" type="body"/>
          </p:nvPr>
        </p:nvSpPr>
        <p:spPr>
          <a:xfrm>
            <a:off x="829000" y="1352549"/>
            <a:ext cx="6902100" cy="3341400"/>
          </a:xfrm>
          <a:prstGeom prst="rect">
            <a:avLst/>
          </a:prstGeom>
        </p:spPr>
        <p:txBody>
          <a:bodyPr anchorCtr="0" anchor="t" bIns="0" lIns="0" spcFirstLastPara="1" rIns="0" wrap="square" tIns="0">
            <a:noAutofit/>
          </a:bodyPr>
          <a:lstStyle/>
          <a:p>
            <a:pPr indent="-317500" lvl="0" marL="457200" rtl="0" algn="l">
              <a:spcBef>
                <a:spcPts val="600"/>
              </a:spcBef>
              <a:spcAft>
                <a:spcPts val="0"/>
              </a:spcAft>
              <a:buSzPts val="1400"/>
              <a:buChar char="✘"/>
            </a:pPr>
            <a:r>
              <a:rPr lang="en"/>
              <a:t>Message and Content </a:t>
            </a:r>
            <a:endParaRPr/>
          </a:p>
          <a:p>
            <a:pPr indent="-381000" lvl="1" marL="914400" rtl="0" algn="l">
              <a:spcBef>
                <a:spcPts val="1000"/>
              </a:spcBef>
              <a:spcAft>
                <a:spcPts val="0"/>
              </a:spcAft>
              <a:buSzPts val="2400"/>
              <a:buChar char="-"/>
            </a:pPr>
            <a:r>
              <a:rPr lang="en"/>
              <a:t>Amount of text</a:t>
            </a:r>
            <a:endParaRPr/>
          </a:p>
          <a:p>
            <a:pPr indent="-381000" lvl="1" marL="914400" rtl="0" algn="l">
              <a:spcBef>
                <a:spcPts val="1000"/>
              </a:spcBef>
              <a:spcAft>
                <a:spcPts val="0"/>
              </a:spcAft>
              <a:buSzPts val="2400"/>
              <a:buChar char="-"/>
            </a:pPr>
            <a:r>
              <a:rPr lang="en"/>
              <a:t>Amount of images and other visual elements</a:t>
            </a:r>
            <a:endParaRPr/>
          </a:p>
          <a:p>
            <a:pPr indent="-317500" lvl="0" marL="457200" rtl="0" algn="l">
              <a:spcBef>
                <a:spcPts val="1000"/>
              </a:spcBef>
              <a:spcAft>
                <a:spcPts val="0"/>
              </a:spcAft>
              <a:buSzPts val="1400"/>
              <a:buChar char="✘"/>
            </a:pPr>
            <a:r>
              <a:rPr lang="en"/>
              <a:t>Message and Design</a:t>
            </a:r>
            <a:endParaRPr/>
          </a:p>
          <a:p>
            <a:pPr indent="-381000" lvl="1" marL="914400" rtl="0" algn="l">
              <a:spcBef>
                <a:spcPts val="1000"/>
              </a:spcBef>
              <a:spcAft>
                <a:spcPts val="0"/>
              </a:spcAft>
              <a:buSzPts val="2400"/>
              <a:buChar char="-"/>
            </a:pPr>
            <a:r>
              <a:rPr lang="en"/>
              <a:t>Can it be visually appealing and still be informative? </a:t>
            </a:r>
            <a:endParaRPr/>
          </a:p>
          <a:p>
            <a:pPr indent="0" lvl="0" marL="0" rtl="0" algn="l">
              <a:spcBef>
                <a:spcPts val="1000"/>
              </a:spcBef>
              <a:spcAft>
                <a:spcPts val="1000"/>
              </a:spcAft>
              <a:buNone/>
            </a:pPr>
            <a:r>
              <a:t/>
            </a:r>
            <a:endParaRPr/>
          </a:p>
        </p:txBody>
      </p:sp>
      <p:sp>
        <p:nvSpPr>
          <p:cNvPr id="815" name="Google Shape;815;p21"/>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9" name="Shape 819"/>
        <p:cNvGrpSpPr/>
        <p:nvPr/>
      </p:nvGrpSpPr>
      <p:grpSpPr>
        <a:xfrm>
          <a:off x="0" y="0"/>
          <a:ext cx="0" cy="0"/>
          <a:chOff x="0" y="0"/>
          <a:chExt cx="0" cy="0"/>
        </a:xfrm>
      </p:grpSpPr>
      <p:sp>
        <p:nvSpPr>
          <p:cNvPr id="820" name="Google Shape;820;p22"/>
          <p:cNvSpPr txBox="1"/>
          <p:nvPr>
            <p:ph type="title"/>
          </p:nvPr>
        </p:nvSpPr>
        <p:spPr>
          <a:xfrm>
            <a:off x="829000" y="526700"/>
            <a:ext cx="6902100" cy="46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Recommended Practices</a:t>
            </a:r>
            <a:endParaRPr/>
          </a:p>
        </p:txBody>
      </p:sp>
      <p:sp>
        <p:nvSpPr>
          <p:cNvPr id="821" name="Google Shape;821;p22"/>
          <p:cNvSpPr txBox="1"/>
          <p:nvPr>
            <p:ph idx="1" type="body"/>
          </p:nvPr>
        </p:nvSpPr>
        <p:spPr>
          <a:xfrm>
            <a:off x="829000" y="1352550"/>
            <a:ext cx="2044500" cy="1446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Dimensions</a:t>
            </a:r>
            <a:endParaRPr b="1"/>
          </a:p>
          <a:p>
            <a:pPr indent="0" lvl="0" marL="0" rtl="0" algn="l">
              <a:spcBef>
                <a:spcPts val="1000"/>
              </a:spcBef>
              <a:spcAft>
                <a:spcPts val="1000"/>
              </a:spcAft>
              <a:buNone/>
            </a:pPr>
            <a:r>
              <a:rPr lang="en" sz="1200"/>
              <a:t>Standard </a:t>
            </a:r>
            <a:r>
              <a:rPr lang="en" sz="1200"/>
              <a:t>dimensions</a:t>
            </a:r>
            <a:r>
              <a:rPr lang="en" sz="1200"/>
              <a:t> for research posters tend to be 48”x36”. But, be sure to check guidelines and requirements for the conference or class. Sometimes they are closer to 40”x36”. </a:t>
            </a:r>
            <a:endParaRPr sz="1200"/>
          </a:p>
        </p:txBody>
      </p:sp>
      <p:sp>
        <p:nvSpPr>
          <p:cNvPr id="822" name="Google Shape;822;p22"/>
          <p:cNvSpPr txBox="1"/>
          <p:nvPr>
            <p:ph idx="2" type="body"/>
          </p:nvPr>
        </p:nvSpPr>
        <p:spPr>
          <a:xfrm>
            <a:off x="3257801" y="1352550"/>
            <a:ext cx="2044500" cy="1446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Layout</a:t>
            </a:r>
            <a:endParaRPr b="1"/>
          </a:p>
          <a:p>
            <a:pPr indent="0" lvl="0" marL="0" rtl="0" algn="l">
              <a:spcBef>
                <a:spcPts val="1000"/>
              </a:spcBef>
              <a:spcAft>
                <a:spcPts val="1000"/>
              </a:spcAft>
              <a:buNone/>
            </a:pPr>
            <a:r>
              <a:rPr lang="en" sz="1200"/>
              <a:t>Traditional layout is to divide the poster into thirds and work from left to right. But, sometimes, you can get more creative with this. Do keep in mind that the eye tends to go from left to right. </a:t>
            </a:r>
            <a:endParaRPr sz="1200"/>
          </a:p>
        </p:txBody>
      </p:sp>
      <p:sp>
        <p:nvSpPr>
          <p:cNvPr id="823" name="Google Shape;823;p22"/>
          <p:cNvSpPr txBox="1"/>
          <p:nvPr>
            <p:ph idx="3" type="body"/>
          </p:nvPr>
        </p:nvSpPr>
        <p:spPr>
          <a:xfrm>
            <a:off x="5686600" y="1352550"/>
            <a:ext cx="2259900" cy="1446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Font</a:t>
            </a:r>
            <a:endParaRPr b="1"/>
          </a:p>
          <a:p>
            <a:pPr indent="0" lvl="0" marL="0" rtl="0" algn="l">
              <a:spcBef>
                <a:spcPts val="1000"/>
              </a:spcBef>
              <a:spcAft>
                <a:spcPts val="0"/>
              </a:spcAft>
              <a:buNone/>
            </a:pPr>
            <a:r>
              <a:rPr lang="en" sz="1200"/>
              <a:t>Font size, color, and style should be chosen carefully. You can use up to 2-3 different ones, but make sure they </a:t>
            </a:r>
            <a:r>
              <a:rPr lang="en" sz="1200"/>
              <a:t>complement</a:t>
            </a:r>
            <a:r>
              <a:rPr lang="en" sz="1200"/>
              <a:t> one another. Headers with a sans serif font are often best and most readable</a:t>
            </a:r>
            <a:endParaRPr sz="1200"/>
          </a:p>
          <a:p>
            <a:pPr indent="0" lvl="0" marL="0" rtl="0" algn="l">
              <a:spcBef>
                <a:spcPts val="1000"/>
              </a:spcBef>
              <a:spcAft>
                <a:spcPts val="1000"/>
              </a:spcAft>
              <a:buNone/>
            </a:pPr>
            <a:r>
              <a:t/>
            </a:r>
            <a:endParaRPr sz="1200"/>
          </a:p>
        </p:txBody>
      </p:sp>
      <p:sp>
        <p:nvSpPr>
          <p:cNvPr id="824" name="Google Shape;824;p22"/>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825" name="Google Shape;825;p22"/>
          <p:cNvSpPr txBox="1"/>
          <p:nvPr>
            <p:ph idx="1" type="body"/>
          </p:nvPr>
        </p:nvSpPr>
        <p:spPr>
          <a:xfrm>
            <a:off x="829000" y="3318725"/>
            <a:ext cx="2044500" cy="1446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Alignment</a:t>
            </a:r>
            <a:endParaRPr b="1"/>
          </a:p>
          <a:p>
            <a:pPr indent="0" lvl="0" marL="0" rtl="0" algn="l">
              <a:spcBef>
                <a:spcPts val="1000"/>
              </a:spcBef>
              <a:spcAft>
                <a:spcPts val="1000"/>
              </a:spcAft>
              <a:buNone/>
            </a:pPr>
            <a:r>
              <a:rPr lang="en" sz="1200"/>
              <a:t>Many of the graphic design tools you can use for your poster help you align your content to make it neater and more professional. </a:t>
            </a:r>
            <a:endParaRPr sz="1200"/>
          </a:p>
        </p:txBody>
      </p:sp>
      <p:sp>
        <p:nvSpPr>
          <p:cNvPr id="826" name="Google Shape;826;p22"/>
          <p:cNvSpPr txBox="1"/>
          <p:nvPr>
            <p:ph idx="2" type="body"/>
          </p:nvPr>
        </p:nvSpPr>
        <p:spPr>
          <a:xfrm>
            <a:off x="3257801" y="3318725"/>
            <a:ext cx="2044500" cy="1446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Images</a:t>
            </a:r>
            <a:endParaRPr b="1"/>
          </a:p>
          <a:p>
            <a:pPr indent="0" lvl="0" marL="0" rtl="0" algn="l">
              <a:spcBef>
                <a:spcPts val="1000"/>
              </a:spcBef>
              <a:spcAft>
                <a:spcPts val="1000"/>
              </a:spcAft>
              <a:buNone/>
            </a:pPr>
            <a:r>
              <a:rPr lang="en" sz="1200"/>
              <a:t>If you use stock photography on your poster, make sure you are within the bounds of fair use. Additionally, try to use images with at least 150+ dpi (1200 pixels).</a:t>
            </a:r>
            <a:endParaRPr sz="1200"/>
          </a:p>
        </p:txBody>
      </p:sp>
      <p:sp>
        <p:nvSpPr>
          <p:cNvPr id="827" name="Google Shape;827;p22"/>
          <p:cNvSpPr txBox="1"/>
          <p:nvPr>
            <p:ph idx="3" type="body"/>
          </p:nvPr>
        </p:nvSpPr>
        <p:spPr>
          <a:xfrm>
            <a:off x="5686600" y="3318725"/>
            <a:ext cx="2044500" cy="16656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t>Accessibility</a:t>
            </a:r>
            <a:endParaRPr b="1"/>
          </a:p>
          <a:p>
            <a:pPr indent="0" lvl="0" marL="0" rtl="0" algn="l">
              <a:spcBef>
                <a:spcPts val="1000"/>
              </a:spcBef>
              <a:spcAft>
                <a:spcPts val="0"/>
              </a:spcAft>
              <a:buNone/>
            </a:pPr>
            <a:r>
              <a:rPr lang="en" sz="1200"/>
              <a:t>Take into consideration the colors you are using on your poster and make sure they are accessible. If your poster is digital, add alt-text to your images. </a:t>
            </a:r>
            <a:endParaRPr sz="1200"/>
          </a:p>
          <a:p>
            <a:pPr indent="0" lvl="0" marL="0" rtl="0" algn="l">
              <a:spcBef>
                <a:spcPts val="1000"/>
              </a:spcBef>
              <a:spcAft>
                <a:spcPts val="1000"/>
              </a:spcAft>
              <a:buNone/>
            </a:pPr>
            <a:r>
              <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1" name="Shape 831"/>
        <p:cNvGrpSpPr/>
        <p:nvPr/>
      </p:nvGrpSpPr>
      <p:grpSpPr>
        <a:xfrm>
          <a:off x="0" y="0"/>
          <a:ext cx="0" cy="0"/>
          <a:chOff x="0" y="0"/>
          <a:chExt cx="0" cy="0"/>
        </a:xfrm>
      </p:grpSpPr>
      <p:sp>
        <p:nvSpPr>
          <p:cNvPr id="832" name="Google Shape;832;p23"/>
          <p:cNvSpPr txBox="1"/>
          <p:nvPr>
            <p:ph idx="12" type="sldNum"/>
          </p:nvPr>
        </p:nvSpPr>
        <p:spPr>
          <a:xfrm>
            <a:off x="8665029" y="127279"/>
            <a:ext cx="326700" cy="272700"/>
          </a:xfrm>
          <a:prstGeom prst="rect">
            <a:avLst/>
          </a:prstGeom>
        </p:spPr>
        <p:txBody>
          <a:bodyPr anchorCtr="0" anchor="t"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833" name="Google Shape;833;p23"/>
          <p:cNvPicPr preferRelativeResize="0"/>
          <p:nvPr/>
        </p:nvPicPr>
        <p:blipFill>
          <a:blip r:embed="rId3">
            <a:alphaModFix/>
          </a:blip>
          <a:stretch>
            <a:fillRect/>
          </a:stretch>
        </p:blipFill>
        <p:spPr>
          <a:xfrm>
            <a:off x="1302075" y="0"/>
            <a:ext cx="6866874" cy="51435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Ely template">
  <a:themeElements>
    <a:clrScheme name="Custom 347">
      <a:dk1>
        <a:srgbClr val="21355A"/>
      </a:dk1>
      <a:lt1>
        <a:srgbClr val="FFFFFF"/>
      </a:lt1>
      <a:dk2>
        <a:srgbClr val="59BB00"/>
      </a:dk2>
      <a:lt2>
        <a:srgbClr val="00BABE"/>
      </a:lt2>
      <a:accent1>
        <a:srgbClr val="3AA0FF"/>
      </a:accent1>
      <a:accent2>
        <a:srgbClr val="3924BB"/>
      </a:accent2>
      <a:accent3>
        <a:srgbClr val="D63ED1"/>
      </a:accent3>
      <a:accent4>
        <a:srgbClr val="FF0000"/>
      </a:accent4>
      <a:accent5>
        <a:srgbClr val="FF8200"/>
      </a:accent5>
      <a:accent6>
        <a:srgbClr val="FFCC00"/>
      </a:accent6>
      <a:hlink>
        <a:srgbClr val="1C7AD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